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E6447_3EEAD5E5.xml" ContentType="application/vnd.ms-powerpoint.comments+xml"/>
  <Override PartName="/ppt/notesSlides/notesSlide4.xml" ContentType="application/vnd.openxmlformats-officedocument.presentationml.notesSlide+xml"/>
  <Override PartName="/ppt/comments/modernComment_7BBF5515_F0E1FFB9.xml" ContentType="application/vnd.ms-powerpoint.comments+xml"/>
  <Override PartName="/ppt/notesSlides/notesSlide5.xml" ContentType="application/vnd.openxmlformats-officedocument.presentationml.notesSlide+xml"/>
  <Override PartName="/ppt/comments/modernComment_7FFE6456_EE59DAAD.xml" ContentType="application/vnd.ms-powerpoint.comments+xml"/>
  <Override PartName="/ppt/notesSlides/notesSlide6.xml" ContentType="application/vnd.openxmlformats-officedocument.presentationml.notesSlide+xml"/>
  <Override PartName="/ppt/comments/modernComment_7BBF551C_372CC25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147378265" r:id="rId2"/>
    <p:sldId id="2147378270" r:id="rId3"/>
    <p:sldId id="2147378247" r:id="rId4"/>
    <p:sldId id="2147378266" r:id="rId5"/>
    <p:sldId id="2076136725" r:id="rId6"/>
    <p:sldId id="2147378262" r:id="rId7"/>
    <p:sldId id="2076136732" r:id="rId8"/>
    <p:sldId id="2076136731" r:id="rId9"/>
    <p:sldId id="2076136733" r:id="rId10"/>
    <p:sldId id="2147378267" r:id="rId11"/>
    <p:sldId id="2147378268" r:id="rId12"/>
    <p:sldId id="2147378269" r:id="rId13"/>
    <p:sldId id="2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4E4D02-59CE-4DC6-3431-553EDFD3ABD0}" name="Abi Terry" initials="AT" userId="S::abi.terry@abcomm.co.uk::a7f8d79a-8033-4beb-8bad-42c9f7297a98" providerId="AD"/>
  <p188:author id="{9802CC0C-3080-A36A-656A-6ABE989B0D4A}" name="Katie Macaulay" initials="KM" userId="S::katie.macaulay@abcomm.co.uk::9347ff20-2810-4cf4-a933-6117fb3f9337" providerId="AD"/>
  <p188:author id="{C9222672-DDBE-4960-6AA8-B70AD83E31FA}" name="Joel O'Connor" initials="JO" userId="S::joel.oconnor@abcomm.co.uk::0bb968a2-ff5c-49b6-b61c-b89f1aa39fd9" providerId="AD"/>
  <p188:author id="{9C0CCEEE-FCE0-66D2-38D7-720A6406ADD8}" name="Freddie Reynolds" initials="FR" userId="S::freddie.reynolds@abcomm.co.uk::9968dbaa-2027-48de-8ded-4bbf1178481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4"/>
    <p:restoredTop sz="94658"/>
  </p:normalViewPr>
  <p:slideViewPr>
    <p:cSldViewPr snapToGrid="0">
      <p:cViewPr varScale="1">
        <p:scale>
          <a:sx n="115" d="100"/>
          <a:sy n="115" d="100"/>
        </p:scale>
        <p:origin x="23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modernComment_7BBF5515_F0E1FFB9.xml><?xml version="1.0" encoding="utf-8"?>
<p188:cmLst xmlns:a="http://schemas.openxmlformats.org/drawingml/2006/main" xmlns:r="http://schemas.openxmlformats.org/officeDocument/2006/relationships" xmlns:p188="http://schemas.microsoft.com/office/powerpoint/2018/8/main">
  <p188:cm id="{5AC0520B-2257-CA45-829F-0A6BE73CD895}" authorId="{134E4D02-59CE-4DC6-3431-553EDFD3ABD0}" status="resolved" created="2024-01-10T07:08:40.942">
    <ac:deMkLst xmlns:ac="http://schemas.microsoft.com/office/drawing/2013/main/command">
      <pc:docMk xmlns:pc="http://schemas.microsoft.com/office/powerpoint/2013/main/command"/>
      <pc:sldMk xmlns:pc="http://schemas.microsoft.com/office/powerpoint/2013/main/command" cId="4041342905" sldId="2076136725"/>
      <ac:spMk id="3" creationId="{224B0F09-4D47-7626-F151-BE2ACA3DDB6F}"/>
    </ac:deMkLst>
    <p188:replyLst>
      <p188:reply id="{F1D695AB-1B7D-4409-9947-2E6D4DD415CF}" authorId="{9802CC0C-3080-A36A-656A-6ABE989B0D4A}" created="2024-01-11T09:28:10.947">
        <p188:txBody>
          <a:bodyPr/>
          <a:lstStyle/>
          <a:p>
            <a:r>
              <a:rPr lang="en-US"/>
              <a:t>I'm missing the point about the colour coding, sorry! Does it relate to the last slide? (I'm being slow!) That said, the idea of 'Start with the end in mind' is a good idea - so, I like the slide!</a:t>
            </a:r>
          </a:p>
        </p188:txBody>
      </p188:reply>
    </p188:replyLst>
    <p188:txBody>
      <a:bodyPr/>
      <a:lstStyle/>
      <a:p>
        <a:r>
          <a:rPr lang="en-US"/>
          <a:t>I haven’t done this as a know, feel, do as it felt clumsy and was stopping me making the points I jotted down from their brief, but colour code shows it kind of works?</a:t>
        </a:r>
      </a:p>
    </p188:txBody>
  </p188:cm>
  <p188:cm id="{239C7741-F29B-3546-9110-EF12F7325C42}" authorId="{9C0CCEEE-FCE0-66D2-38D7-720A6406ADD8}" created="2024-01-12T13:40:16.372">
    <ac:txMkLst xmlns:ac="http://schemas.microsoft.com/office/drawing/2013/main/command">
      <pc:docMk xmlns:pc="http://schemas.microsoft.com/office/powerpoint/2013/main/command"/>
      <pc:sldMk xmlns:pc="http://schemas.microsoft.com/office/powerpoint/2013/main/command" cId="4041342905" sldId="2076136725"/>
      <ac:spMk id="3" creationId="{224B0F09-4D47-7626-F151-BE2ACA3DDB6F}"/>
      <ac:txMk cp="8" len="328">
        <ac:context len="337" hash="558010318"/>
      </ac:txMk>
    </ac:txMkLst>
    <p188:pos x="4740964" y="1676638"/>
    <p188:txBody>
      <a:bodyPr/>
      <a:lstStyle/>
      <a:p>
        <a:r>
          <a:rPr lang="en-GB"/>
          <a:t>Added this as it’s one of their objectives for 2024. Sense check it’s sensible/achievable </a:t>
        </a:r>
      </a:p>
    </p188:txBody>
    <p188:extLst>
      <p:ext xmlns:p="http://schemas.openxmlformats.org/presentationml/2006/main" uri="{57CB4572-C831-44C2-8A1C-0ADB6CCDFE69}">
        <p223:reactions xmlns:p223="http://schemas.microsoft.com/office/powerpoint/2022/03/main">
          <p223:rxn type="👍">
            <p223:instance time="2024-01-12T17:23:28.861" authorId="{134E4D02-59CE-4DC6-3431-553EDFD3ABD0}"/>
          </p223:rxn>
        </p223:reactions>
      </p:ext>
    </p188:extLst>
  </p188:cm>
</p188:cmLst>
</file>

<file path=ppt/comments/modernComment_7BBF551C_372CC250.xml><?xml version="1.0" encoding="utf-8"?>
<p188:cmLst xmlns:a="http://schemas.openxmlformats.org/drawingml/2006/main" xmlns:r="http://schemas.openxmlformats.org/officeDocument/2006/relationships" xmlns:p188="http://schemas.microsoft.com/office/powerpoint/2018/8/main">
  <p188:cm id="{6A5437AC-5AB6-F944-949B-FD24829CCDE6}" authorId="{134E4D02-59CE-4DC6-3431-553EDFD3ABD0}" created="2024-01-12T16:06:00.756">
    <ac:deMkLst xmlns:ac="http://schemas.microsoft.com/office/drawing/2013/main/command">
      <pc:docMk xmlns:pc="http://schemas.microsoft.com/office/powerpoint/2013/main/command"/>
      <pc:sldMk xmlns:pc="http://schemas.microsoft.com/office/powerpoint/2013/main/command" cId="925680208" sldId="2076136732"/>
      <ac:spMk id="5" creationId="{48249EEB-8A33-8D98-3E15-1561B40019E9}"/>
    </ac:deMkLst>
    <p188:txBody>
      <a:bodyPr/>
      <a:lstStyle/>
      <a:p>
        <a:r>
          <a:rPr lang="en-US"/>
          <a:t>Change header on the final testimonial slide!</a:t>
        </a:r>
      </a:p>
    </p188:txBody>
  </p188:cm>
</p188:cmLst>
</file>

<file path=ppt/comments/modernComment_7FFE6447_3EEAD5E5.xml><?xml version="1.0" encoding="utf-8"?>
<p188:cmLst xmlns:a="http://schemas.openxmlformats.org/drawingml/2006/main" xmlns:r="http://schemas.openxmlformats.org/officeDocument/2006/relationships" xmlns:p188="http://schemas.microsoft.com/office/powerpoint/2018/8/main">
  <p188:cm id="{DE150869-0830-9D48-A540-ECC84BCC2C45}" authorId="{134E4D02-59CE-4DC6-3431-553EDFD3ABD0}" created="2024-01-11T08:00:12.165">
    <ac:txMkLst xmlns:ac="http://schemas.microsoft.com/office/drawing/2013/main/command">
      <pc:docMk xmlns:pc="http://schemas.microsoft.com/office/powerpoint/2013/main/command"/>
      <pc:sldMk xmlns:pc="http://schemas.microsoft.com/office/powerpoint/2013/main/command" cId="1055577573" sldId="2147378247"/>
      <ac:spMk id="3" creationId="{224B0F09-4D47-7626-F151-BE2ACA3DDB6F}"/>
      <ac:txMk cp="0">
        <ac:context len="244" hash="1512012968"/>
      </ac:txMk>
    </ac:txMkLst>
    <p188:replyLst>
      <p188:reply id="{3C769E73-A671-9347-885B-54BE66D9D33E}" authorId="{9C0CCEEE-FCE0-66D2-38D7-720A6406ADD8}" created="2024-01-12T14:54:59.697">
        <p188:txBody>
          <a:bodyPr/>
          <a:lstStyle/>
          <a:p>
            <a:r>
              <a:rPr lang="en-GB"/>
              <a:t>Tweaked</a:t>
            </a:r>
          </a:p>
        </p188:txBody>
      </p188:reply>
    </p188:replyLst>
    <p188:txBody>
      <a:bodyPr/>
      <a:lstStyle/>
      <a:p>
        <a:r>
          <a:rPr lang="en-US"/>
          <a:t>Third time we say this. I think three is our absolute max!!!</a:t>
        </a:r>
      </a:p>
    </p188:txBody>
    <p188:extLst>
      <p:ext xmlns:p="http://schemas.openxmlformats.org/presentationml/2006/main" uri="{57CB4572-C831-44C2-8A1C-0ADB6CCDFE69}">
        <p223:reactions xmlns:p223="http://schemas.microsoft.com/office/powerpoint/2022/03/main">
          <p223:rxn type="👍">
            <p223:instance time="2024-01-12T17:57:05.776" authorId="{134E4D02-59CE-4DC6-3431-553EDFD3ABD0}"/>
          </p223:rxn>
        </p223:reactions>
      </p:ext>
    </p188:extLst>
  </p188:cm>
  <p188:cm id="{A05C73C9-F08A-C040-8D7D-44341BC6BC50}" authorId="{134E4D02-59CE-4DC6-3431-553EDFD3ABD0}" status="resolved" created="2024-01-11T08:08:12.948">
    <ac:txMkLst xmlns:ac="http://schemas.microsoft.com/office/drawing/2013/main/command">
      <pc:docMk xmlns:pc="http://schemas.microsoft.com/office/powerpoint/2013/main/command"/>
      <pc:sldMk xmlns:pc="http://schemas.microsoft.com/office/powerpoint/2013/main/command" cId="1055577573" sldId="2147378247"/>
      <ac:spMk id="4" creationId="{EE4F5FD6-72BD-6D4B-FAAC-1FEA12A7693A}"/>
      <ac:txMk cp="0" len="513">
        <ac:context len="514" hash="1294073404"/>
      </ac:txMk>
    </ac:txMkLst>
    <p188:txBody>
      <a:bodyPr/>
      <a:lstStyle/>
      <a:p>
        <a:r>
          <a:rPr lang="en-US"/>
          <a:t>Repeating earlier slide but perhaps needed here too?</a:t>
        </a:r>
      </a:p>
    </p188:txBody>
  </p188:cm>
  <p188:cm id="{4C3FE453-1061-2C44-A047-14014E2E3887}" authorId="{134E4D02-59CE-4DC6-3431-553EDFD3ABD0}" status="resolved" created="2024-01-11T08:08:30.731">
    <ac:txMkLst xmlns:ac="http://schemas.microsoft.com/office/drawing/2013/main/command">
      <pc:docMk xmlns:pc="http://schemas.microsoft.com/office/powerpoint/2013/main/command"/>
      <pc:sldMk xmlns:pc="http://schemas.microsoft.com/office/powerpoint/2013/main/command" cId="1055577573" sldId="2147378247"/>
      <ac:spMk id="3" creationId="{224B0F09-4D47-7626-F151-BE2ACA3DDB6F}"/>
      <ac:txMk cp="365">
        <ac:context len="594" hash="4144311103"/>
      </ac:txMk>
    </ac:txMkLst>
    <p188:replyLst>
      <p188:reply id="{F2367672-7DE5-49C7-85D2-9DF2E3A80E93}" authorId="{9802CC0C-3080-A36A-656A-6ABE989B0D4A}" created="2024-01-11T09:45:55.531">
        <p188:txBody>
          <a:bodyPr/>
          <a:lstStyle/>
          <a:p>
            <a:r>
              <a:rPr lang="en-US"/>
              <a:t>Like this!</a:t>
            </a:r>
          </a:p>
        </p188:txBody>
      </p188:reply>
    </p188:replyLst>
    <p188:txBody>
      <a:bodyPr/>
      <a:lstStyle/>
      <a:p>
        <a:r>
          <a:rPr lang="en-US"/>
          <a:t>This is all new</a:t>
        </a:r>
      </a:p>
    </p188:txBody>
  </p188:cm>
  <p188:cm id="{FE440C34-411F-2A4F-81F7-A0045DA0452A}" authorId="{9C0CCEEE-FCE0-66D2-38D7-720A6406ADD8}" created="2024-01-12T14:53:49.918">
    <ac:txMkLst xmlns:ac="http://schemas.microsoft.com/office/drawing/2013/main/command">
      <pc:docMk xmlns:pc="http://schemas.microsoft.com/office/powerpoint/2013/main/command"/>
      <pc:sldMk xmlns:pc="http://schemas.microsoft.com/office/powerpoint/2013/main/command" cId="1055577573" sldId="2147378247"/>
      <ac:spMk id="3" creationId="{224B0F09-4D47-7626-F151-BE2ACA3DDB6F}"/>
      <ac:txMk cp="988" len="11">
        <ac:context len="188" hash="3750072723"/>
      </ac:txMk>
    </ac:txMkLst>
    <p188:txBody>
      <a:bodyPr/>
      <a:lstStyle/>
      <a:p>
        <a:r>
          <a:rPr lang="en-GB"/>
          <a:t>Added ‘videography’ </a:t>
        </a:r>
      </a:p>
    </p188:txBody>
  </p188:cm>
</p188:cmLst>
</file>

<file path=ppt/comments/modernComment_7FFE6456_EE59DAAD.xml><?xml version="1.0" encoding="utf-8"?>
<p188:cmLst xmlns:a="http://schemas.openxmlformats.org/drawingml/2006/main" xmlns:r="http://schemas.openxmlformats.org/officeDocument/2006/relationships" xmlns:p188="http://schemas.microsoft.com/office/powerpoint/2018/8/main">
  <p188:cm id="{DA099C1A-13CF-4948-B33F-F9032C72892F}" authorId="{9C0CCEEE-FCE0-66D2-38D7-720A6406ADD8}" created="2024-01-12T13:26:14.461">
    <ac:txMkLst xmlns:ac="http://schemas.microsoft.com/office/drawing/2013/main/command">
      <pc:docMk xmlns:pc="http://schemas.microsoft.com/office/powerpoint/2013/main/command"/>
      <pc:sldMk xmlns:pc="http://schemas.microsoft.com/office/powerpoint/2013/main/command" cId="3998866093" sldId="2147378262"/>
      <ac:spMk id="3" creationId="{224B0F09-4D47-7626-F151-BE2ACA3DDB6F}"/>
      <ac:txMk cp="383" len="12">
        <ac:context len="469" hash="766711488"/>
      </ac:txMk>
    </ac:txMkLst>
    <p188:txBody>
      <a:bodyPr/>
      <a:lstStyle/>
      <a:p>
        <a:r>
          <a:rPr lang="en-GB"/>
          <a:t>Needs to be stronger - ‘We work with…’</a:t>
        </a:r>
      </a:p>
    </p188:txBody>
    <p188:extLst>
      <p:ext xmlns:p="http://schemas.openxmlformats.org/presentationml/2006/main" uri="{57CB4572-C831-44C2-8A1C-0ADB6CCDFE69}">
        <p223:reactions xmlns:p223="http://schemas.microsoft.com/office/powerpoint/2022/03/main">
          <p223:rxn type="👍">
            <p223:instance time="2024-01-12T17:54:59.069" authorId="{134E4D02-59CE-4DC6-3431-553EDFD3ABD0}"/>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3001D-832B-2847-AB04-18249A2C770E}" type="datetimeFigureOut">
              <a:rPr lang="en-US" smtClean="0"/>
              <a:t>6/18/26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53161-6305-0A40-A168-32B40991D041}" type="slidenum">
              <a:rPr lang="en-US" smtClean="0"/>
              <a:t>‹#›</a:t>
            </a:fld>
            <a:endParaRPr lang="en-US"/>
          </a:p>
        </p:txBody>
      </p:sp>
    </p:spTree>
    <p:extLst>
      <p:ext uri="{BB962C8B-B14F-4D97-AF65-F5344CB8AC3E}">
        <p14:creationId xmlns:p14="http://schemas.microsoft.com/office/powerpoint/2010/main" val="76237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C289F1B9-C936-B54F-8D5A-B7BC9FB89A54}" type="slidenum">
              <a:rPr lang="en-US" smtClean="0"/>
              <a:pPr/>
              <a:t>1</a:t>
            </a:fld>
            <a:endParaRPr lang="en-US"/>
          </a:p>
        </p:txBody>
      </p:sp>
    </p:spTree>
    <p:extLst>
      <p:ext uri="{BB962C8B-B14F-4D97-AF65-F5344CB8AC3E}">
        <p14:creationId xmlns:p14="http://schemas.microsoft.com/office/powerpoint/2010/main" val="773966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B9BDC-1A40-664D-C1C7-731A6FF14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E85C6-2B3E-31F4-71C6-B3ED2F1A59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F4F1F-7FF7-F461-A880-E2E173CD05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F8F6B6-BD20-5B14-3615-0926B0ED8DAF}"/>
              </a:ext>
            </a:extLst>
          </p:cNvPr>
          <p:cNvSpPr>
            <a:spLocks noGrp="1"/>
          </p:cNvSpPr>
          <p:nvPr>
            <p:ph type="sldNum" sz="quarter" idx="5"/>
          </p:nvPr>
        </p:nvSpPr>
        <p:spPr/>
        <p:txBody>
          <a:bodyPr/>
          <a:lstStyle/>
          <a:p>
            <a:fld id="{76DF0FD4-DFC4-A247-A2D8-D6E023639955}" type="slidenum">
              <a:rPr lang="en-US" smtClean="0"/>
              <a:t>11</a:t>
            </a:fld>
            <a:endParaRPr lang="en-US"/>
          </a:p>
        </p:txBody>
      </p:sp>
    </p:spTree>
    <p:extLst>
      <p:ext uri="{BB962C8B-B14F-4D97-AF65-F5344CB8AC3E}">
        <p14:creationId xmlns:p14="http://schemas.microsoft.com/office/powerpoint/2010/main" val="296875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5FA60-971A-F823-FF1F-04C2D4616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F5912-6D8D-5DEE-380F-7D3B9A98B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6520C-BC3B-CE24-E271-48E8605D42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934BA7-63B3-D4EA-05DE-04BA764EC057}"/>
              </a:ext>
            </a:extLst>
          </p:cNvPr>
          <p:cNvSpPr>
            <a:spLocks noGrp="1"/>
          </p:cNvSpPr>
          <p:nvPr>
            <p:ph type="sldNum" sz="quarter" idx="5"/>
          </p:nvPr>
        </p:nvSpPr>
        <p:spPr/>
        <p:txBody>
          <a:bodyPr/>
          <a:lstStyle/>
          <a:p>
            <a:fld id="{76DF0FD4-DFC4-A247-A2D8-D6E023639955}" type="slidenum">
              <a:rPr lang="en-US" smtClean="0"/>
              <a:t>12</a:t>
            </a:fld>
            <a:endParaRPr lang="en-US"/>
          </a:p>
        </p:txBody>
      </p:sp>
    </p:spTree>
    <p:extLst>
      <p:ext uri="{BB962C8B-B14F-4D97-AF65-F5344CB8AC3E}">
        <p14:creationId xmlns:p14="http://schemas.microsoft.com/office/powerpoint/2010/main" val="1426980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9944F2-AA36-4D6C-9275-B012C84064CE}" type="slidenum">
              <a:rPr lang="en-GB" smtClean="0"/>
              <a:t>13</a:t>
            </a:fld>
            <a:endParaRPr lang="en-GB"/>
          </a:p>
        </p:txBody>
      </p:sp>
    </p:spTree>
    <p:extLst>
      <p:ext uri="{BB962C8B-B14F-4D97-AF65-F5344CB8AC3E}">
        <p14:creationId xmlns:p14="http://schemas.microsoft.com/office/powerpoint/2010/main" val="169123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988F-3060-45EA-59D2-FED995F7D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8B94E-B7DB-B153-4E49-0AED47C3F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BCFBF-95C4-46B9-43D8-B30C0F4C5738}"/>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BAFF8435-8755-E60D-269D-16652BF53A15}"/>
              </a:ext>
            </a:extLst>
          </p:cNvPr>
          <p:cNvSpPr>
            <a:spLocks noGrp="1"/>
          </p:cNvSpPr>
          <p:nvPr>
            <p:ph type="sldNum" sz="quarter" idx="5"/>
          </p:nvPr>
        </p:nvSpPr>
        <p:spPr/>
        <p:txBody>
          <a:bodyPr/>
          <a:lstStyle/>
          <a:p>
            <a:fld id="{C289F1B9-C936-B54F-8D5A-B7BC9FB89A54}" type="slidenum">
              <a:rPr lang="en-US" smtClean="0"/>
              <a:pPr/>
              <a:t>2</a:t>
            </a:fld>
            <a:endParaRPr lang="en-US"/>
          </a:p>
        </p:txBody>
      </p:sp>
    </p:spTree>
    <p:extLst>
      <p:ext uri="{BB962C8B-B14F-4D97-AF65-F5344CB8AC3E}">
        <p14:creationId xmlns:p14="http://schemas.microsoft.com/office/powerpoint/2010/main" val="18001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DF0FD4-DFC4-A247-A2D8-D6E023639955}" type="slidenum">
              <a:rPr lang="en-US" smtClean="0"/>
              <a:t>3</a:t>
            </a:fld>
            <a:endParaRPr lang="en-US"/>
          </a:p>
        </p:txBody>
      </p:sp>
    </p:spTree>
    <p:extLst>
      <p:ext uri="{BB962C8B-B14F-4D97-AF65-F5344CB8AC3E}">
        <p14:creationId xmlns:p14="http://schemas.microsoft.com/office/powerpoint/2010/main" val="344260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262DF-2467-11C9-736D-2D590279B8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A7074-DD7D-D8AD-0682-B151D599F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688728-0D7C-5FCE-6792-F6289657B3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4DA7CB-D939-EE3E-1B98-C8A8554B25BA}"/>
              </a:ext>
            </a:extLst>
          </p:cNvPr>
          <p:cNvSpPr>
            <a:spLocks noGrp="1"/>
          </p:cNvSpPr>
          <p:nvPr>
            <p:ph type="sldNum" sz="quarter" idx="5"/>
          </p:nvPr>
        </p:nvSpPr>
        <p:spPr/>
        <p:txBody>
          <a:bodyPr/>
          <a:lstStyle/>
          <a:p>
            <a:fld id="{76DF0FD4-DFC4-A247-A2D8-D6E023639955}" type="slidenum">
              <a:rPr lang="en-US" smtClean="0"/>
              <a:t>4</a:t>
            </a:fld>
            <a:endParaRPr lang="en-US"/>
          </a:p>
        </p:txBody>
      </p:sp>
    </p:spTree>
    <p:extLst>
      <p:ext uri="{BB962C8B-B14F-4D97-AF65-F5344CB8AC3E}">
        <p14:creationId xmlns:p14="http://schemas.microsoft.com/office/powerpoint/2010/main" val="351459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DF0FD4-DFC4-A247-A2D8-D6E023639955}" type="slidenum">
              <a:rPr lang="en-US" smtClean="0"/>
              <a:t>6</a:t>
            </a:fld>
            <a:endParaRPr lang="en-US"/>
          </a:p>
        </p:txBody>
      </p:sp>
    </p:spTree>
    <p:extLst>
      <p:ext uri="{BB962C8B-B14F-4D97-AF65-F5344CB8AC3E}">
        <p14:creationId xmlns:p14="http://schemas.microsoft.com/office/powerpoint/2010/main" val="235372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B9944F2-AA36-4D6C-9275-B012C84064CE}" type="slidenum">
              <a:rPr lang="en-GB" smtClean="0"/>
              <a:t>7</a:t>
            </a:fld>
            <a:endParaRPr lang="en-GB"/>
          </a:p>
        </p:txBody>
      </p:sp>
    </p:spTree>
    <p:extLst>
      <p:ext uri="{BB962C8B-B14F-4D97-AF65-F5344CB8AC3E}">
        <p14:creationId xmlns:p14="http://schemas.microsoft.com/office/powerpoint/2010/main" val="407163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9944F2-AA36-4D6C-9275-B012C84064CE}" type="slidenum">
              <a:rPr lang="en-GB" smtClean="0"/>
              <a:t>8</a:t>
            </a:fld>
            <a:endParaRPr lang="en-GB"/>
          </a:p>
        </p:txBody>
      </p:sp>
    </p:spTree>
    <p:extLst>
      <p:ext uri="{BB962C8B-B14F-4D97-AF65-F5344CB8AC3E}">
        <p14:creationId xmlns:p14="http://schemas.microsoft.com/office/powerpoint/2010/main" val="239913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Abi</a:t>
            </a:r>
          </a:p>
        </p:txBody>
      </p:sp>
      <p:sp>
        <p:nvSpPr>
          <p:cNvPr id="4" name="Slide Number Placeholder 3"/>
          <p:cNvSpPr>
            <a:spLocks noGrp="1"/>
          </p:cNvSpPr>
          <p:nvPr>
            <p:ph type="sldNum" sz="quarter" idx="5"/>
          </p:nvPr>
        </p:nvSpPr>
        <p:spPr/>
        <p:txBody>
          <a:bodyPr/>
          <a:lstStyle/>
          <a:p>
            <a:fld id="{3B9944F2-AA36-4D6C-9275-B012C84064CE}" type="slidenum">
              <a:rPr lang="en-GB" smtClean="0"/>
              <a:t>9</a:t>
            </a:fld>
            <a:endParaRPr lang="en-GB"/>
          </a:p>
        </p:txBody>
      </p:sp>
    </p:spTree>
    <p:extLst>
      <p:ext uri="{BB962C8B-B14F-4D97-AF65-F5344CB8AC3E}">
        <p14:creationId xmlns:p14="http://schemas.microsoft.com/office/powerpoint/2010/main" val="245119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75D08-07DB-3332-42E4-33532088C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22451-BBD7-C611-0C8A-BE168047A2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142A3-BA50-3514-21FD-90DEE44260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CDC49B-453C-1711-F00F-E8D47F261735}"/>
              </a:ext>
            </a:extLst>
          </p:cNvPr>
          <p:cNvSpPr>
            <a:spLocks noGrp="1"/>
          </p:cNvSpPr>
          <p:nvPr>
            <p:ph type="sldNum" sz="quarter" idx="5"/>
          </p:nvPr>
        </p:nvSpPr>
        <p:spPr/>
        <p:txBody>
          <a:bodyPr/>
          <a:lstStyle/>
          <a:p>
            <a:fld id="{76DF0FD4-DFC4-A247-A2D8-D6E023639955}" type="slidenum">
              <a:rPr lang="en-US" smtClean="0"/>
              <a:t>10</a:t>
            </a:fld>
            <a:endParaRPr lang="en-US"/>
          </a:p>
        </p:txBody>
      </p:sp>
    </p:spTree>
    <p:extLst>
      <p:ext uri="{BB962C8B-B14F-4D97-AF65-F5344CB8AC3E}">
        <p14:creationId xmlns:p14="http://schemas.microsoft.com/office/powerpoint/2010/main" val="43358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4FFA-A0F6-7FAF-FF23-4E027EB76D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155394-E439-5937-FDB0-65860E328C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B586FEA-9990-F985-C3E2-D8A8174A9491}"/>
              </a:ext>
            </a:extLst>
          </p:cNvPr>
          <p:cNvSpPr>
            <a:spLocks noGrp="1"/>
          </p:cNvSpPr>
          <p:nvPr>
            <p:ph type="dt" sz="half" idx="10"/>
          </p:nvPr>
        </p:nvSpPr>
        <p:spPr/>
        <p:txBody>
          <a:bodyPr/>
          <a:lstStyle/>
          <a:p>
            <a:fld id="{07300781-0B16-BF4E-AAD4-FB885857F3F2}" type="datetimeFigureOut">
              <a:rPr lang="en-US" smtClean="0"/>
              <a:t>6/18/26</a:t>
            </a:fld>
            <a:endParaRPr lang="en-US"/>
          </a:p>
        </p:txBody>
      </p:sp>
      <p:sp>
        <p:nvSpPr>
          <p:cNvPr id="5" name="Footer Placeholder 4">
            <a:extLst>
              <a:ext uri="{FF2B5EF4-FFF2-40B4-BE49-F238E27FC236}">
                <a16:creationId xmlns:a16="http://schemas.microsoft.com/office/drawing/2014/main" id="{545043D3-7084-EC1C-F713-E677D3BD3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96170-F1CD-A56A-0ECC-307AEB2A871C}"/>
              </a:ext>
            </a:extLst>
          </p:cNvPr>
          <p:cNvSpPr>
            <a:spLocks noGrp="1"/>
          </p:cNvSpPr>
          <p:nvPr>
            <p:ph type="sldNum" sz="quarter" idx="12"/>
          </p:nvPr>
        </p:nvSpPr>
        <p:spPr/>
        <p:txBody>
          <a:bodyPr/>
          <a:lstStyle/>
          <a:p>
            <a:fld id="{0EAC4A7C-B708-CB42-B488-7A5FFB90E09E}" type="slidenum">
              <a:rPr lang="en-US" smtClean="0"/>
              <a:t>‹#›</a:t>
            </a:fld>
            <a:endParaRPr lang="en-US"/>
          </a:p>
        </p:txBody>
      </p:sp>
    </p:spTree>
    <p:extLst>
      <p:ext uri="{BB962C8B-B14F-4D97-AF65-F5344CB8AC3E}">
        <p14:creationId xmlns:p14="http://schemas.microsoft.com/office/powerpoint/2010/main" val="167040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E62A-9FBA-3495-F37E-87282EA3E4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818090B-E97B-671C-2374-8675BDE3A2F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91E61C-39E4-72FE-61E9-D538243904D5}"/>
              </a:ext>
            </a:extLst>
          </p:cNvPr>
          <p:cNvSpPr>
            <a:spLocks noGrp="1"/>
          </p:cNvSpPr>
          <p:nvPr>
            <p:ph type="dt" sz="half" idx="10"/>
          </p:nvPr>
        </p:nvSpPr>
        <p:spPr/>
        <p:txBody>
          <a:bodyPr/>
          <a:lstStyle/>
          <a:p>
            <a:fld id="{07300781-0B16-BF4E-AAD4-FB885857F3F2}" type="datetimeFigureOut">
              <a:rPr lang="en-US" smtClean="0"/>
              <a:t>6/18/26</a:t>
            </a:fld>
            <a:endParaRPr lang="en-US"/>
          </a:p>
        </p:txBody>
      </p:sp>
      <p:sp>
        <p:nvSpPr>
          <p:cNvPr id="5" name="Footer Placeholder 4">
            <a:extLst>
              <a:ext uri="{FF2B5EF4-FFF2-40B4-BE49-F238E27FC236}">
                <a16:creationId xmlns:a16="http://schemas.microsoft.com/office/drawing/2014/main" id="{25315203-F5F2-3B43-752E-F32831E57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39AA-A372-699C-4ED4-8760B3CCFBB9}"/>
              </a:ext>
            </a:extLst>
          </p:cNvPr>
          <p:cNvSpPr>
            <a:spLocks noGrp="1"/>
          </p:cNvSpPr>
          <p:nvPr>
            <p:ph type="sldNum" sz="quarter" idx="12"/>
          </p:nvPr>
        </p:nvSpPr>
        <p:spPr/>
        <p:txBody>
          <a:bodyPr/>
          <a:lstStyle/>
          <a:p>
            <a:fld id="{0EAC4A7C-B708-CB42-B488-7A5FFB90E09E}" type="slidenum">
              <a:rPr lang="en-US" smtClean="0"/>
              <a:t>‹#›</a:t>
            </a:fld>
            <a:endParaRPr lang="en-US"/>
          </a:p>
        </p:txBody>
      </p:sp>
    </p:spTree>
    <p:extLst>
      <p:ext uri="{BB962C8B-B14F-4D97-AF65-F5344CB8AC3E}">
        <p14:creationId xmlns:p14="http://schemas.microsoft.com/office/powerpoint/2010/main" val="35462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CA217-92C5-4C73-E185-3878E31BC0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F127FF-1D3A-6B89-6C66-9D13C01046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5619EF-78A9-84D3-04D2-471D43D43290}"/>
              </a:ext>
            </a:extLst>
          </p:cNvPr>
          <p:cNvSpPr>
            <a:spLocks noGrp="1"/>
          </p:cNvSpPr>
          <p:nvPr>
            <p:ph type="dt" sz="half" idx="10"/>
          </p:nvPr>
        </p:nvSpPr>
        <p:spPr/>
        <p:txBody>
          <a:bodyPr/>
          <a:lstStyle/>
          <a:p>
            <a:fld id="{07300781-0B16-BF4E-AAD4-FB885857F3F2}" type="datetimeFigureOut">
              <a:rPr lang="en-US" smtClean="0"/>
              <a:t>6/18/26</a:t>
            </a:fld>
            <a:endParaRPr lang="en-US"/>
          </a:p>
        </p:txBody>
      </p:sp>
      <p:sp>
        <p:nvSpPr>
          <p:cNvPr id="5" name="Footer Placeholder 4">
            <a:extLst>
              <a:ext uri="{FF2B5EF4-FFF2-40B4-BE49-F238E27FC236}">
                <a16:creationId xmlns:a16="http://schemas.microsoft.com/office/drawing/2014/main" id="{FED93615-7E70-6411-9A46-3FF58A258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C9428-A094-84A4-B56E-31C23CBDFF21}"/>
              </a:ext>
            </a:extLst>
          </p:cNvPr>
          <p:cNvSpPr>
            <a:spLocks noGrp="1"/>
          </p:cNvSpPr>
          <p:nvPr>
            <p:ph type="sldNum" sz="quarter" idx="12"/>
          </p:nvPr>
        </p:nvSpPr>
        <p:spPr/>
        <p:txBody>
          <a:bodyPr/>
          <a:lstStyle/>
          <a:p>
            <a:fld id="{0EAC4A7C-B708-CB42-B488-7A5FFB90E09E}" type="slidenum">
              <a:rPr lang="en-US" smtClean="0"/>
              <a:t>‹#›</a:t>
            </a:fld>
            <a:endParaRPr lang="en-US"/>
          </a:p>
        </p:txBody>
      </p:sp>
    </p:spTree>
    <p:extLst>
      <p:ext uri="{BB962C8B-B14F-4D97-AF65-F5344CB8AC3E}">
        <p14:creationId xmlns:p14="http://schemas.microsoft.com/office/powerpoint/2010/main" val="3667037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lum)">
    <p:spTree>
      <p:nvGrpSpPr>
        <p:cNvPr id="1" name=""/>
        <p:cNvGrpSpPr/>
        <p:nvPr/>
      </p:nvGrpSpPr>
      <p:grpSpPr>
        <a:xfrm>
          <a:off x="0" y="0"/>
          <a:ext cx="0" cy="0"/>
          <a:chOff x="0" y="0"/>
          <a:chExt cx="0" cy="0"/>
        </a:xfrm>
      </p:grpSpPr>
      <p:pic>
        <p:nvPicPr>
          <p:cNvPr id="11" name="Grey.jpg">
            <a:extLst>
              <a:ext uri="{FF2B5EF4-FFF2-40B4-BE49-F238E27FC236}">
                <a16:creationId xmlns:a16="http://schemas.microsoft.com/office/drawing/2014/main" id="{696D15C0-43D0-E740-AE55-D8B3399AB4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76" y="837"/>
            <a:ext cx="12194976" cy="6856326"/>
          </a:xfrm>
          <a:prstGeom prst="rect">
            <a:avLst/>
          </a:prstGeom>
          <a:solidFill>
            <a:srgbClr val="E8336B"/>
          </a:solidFill>
          <a:ln w="12700">
            <a:miter lim="400000"/>
          </a:ln>
        </p:spPr>
      </p:pic>
      <p:sp>
        <p:nvSpPr>
          <p:cNvPr id="6" name="Title 1">
            <a:extLst>
              <a:ext uri="{FF2B5EF4-FFF2-40B4-BE49-F238E27FC236}">
                <a16:creationId xmlns:a16="http://schemas.microsoft.com/office/drawing/2014/main" id="{C09CBA4C-2166-FF4A-961F-131636FA4533}"/>
              </a:ext>
            </a:extLst>
          </p:cNvPr>
          <p:cNvSpPr>
            <a:spLocks noGrp="1"/>
          </p:cNvSpPr>
          <p:nvPr>
            <p:ph type="ctrTitle"/>
          </p:nvPr>
        </p:nvSpPr>
        <p:spPr>
          <a:xfrm>
            <a:off x="858142" y="4114800"/>
            <a:ext cx="10472741" cy="588012"/>
          </a:xfrm>
        </p:spPr>
        <p:txBody>
          <a:bodyPr anchor="b">
            <a:noAutofit/>
          </a:bodyPr>
          <a:lstStyle>
            <a:lvl1pPr algn="ctr">
              <a:lnSpc>
                <a:spcPct val="85000"/>
              </a:lnSpc>
              <a:defRPr sz="2400" b="1" i="0">
                <a:solidFill>
                  <a:schemeClr val="bg1"/>
                </a:solidFill>
                <a:latin typeface="AB Convosans  Med" pitchFamily="2" charset="77"/>
                <a:ea typeface="Circular Bold" panose="02000503000000020003" pitchFamily="2" charset="77"/>
                <a:cs typeface="AB Convosans  Med" pitchFamily="2" charset="77"/>
              </a:defRPr>
            </a:lvl1pPr>
          </a:lstStyle>
          <a:p>
            <a:r>
              <a:rPr lang="en-US"/>
              <a:t>Click to edit Master title style</a:t>
            </a:r>
            <a:endParaRPr lang="en-GB"/>
          </a:p>
        </p:txBody>
      </p:sp>
      <p:sp>
        <p:nvSpPr>
          <p:cNvPr id="7" name="Title 1">
            <a:extLst>
              <a:ext uri="{FF2B5EF4-FFF2-40B4-BE49-F238E27FC236}">
                <a16:creationId xmlns:a16="http://schemas.microsoft.com/office/drawing/2014/main" id="{33455408-E7C5-DC4A-A2F5-C70230E181AA}"/>
              </a:ext>
            </a:extLst>
          </p:cNvPr>
          <p:cNvSpPr txBox="1">
            <a:spLocks/>
          </p:cNvSpPr>
          <p:nvPr userDrawn="1"/>
        </p:nvSpPr>
        <p:spPr>
          <a:xfrm>
            <a:off x="6963510" y="6080661"/>
            <a:ext cx="4954593" cy="499182"/>
          </a:xfrm>
          <a:prstGeom prst="rect">
            <a:avLst/>
          </a:prstGeom>
        </p:spPr>
        <p:txBody>
          <a:bodyPr vert="horz" lIns="0" tIns="0" rIns="0" bIns="0" rtlCol="0" anchor="b">
            <a:noAutofit/>
          </a:bodyPr>
          <a:lstStyle>
            <a:lvl1pPr algn="ctr" defTabSz="914400" rtl="0" eaLnBrk="1" latinLnBrk="0" hangingPunct="1">
              <a:lnSpc>
                <a:spcPct val="85000"/>
              </a:lnSpc>
              <a:spcBef>
                <a:spcPct val="0"/>
              </a:spcBef>
              <a:buNone/>
              <a:defRPr sz="2400" b="1" i="0" kern="1200">
                <a:solidFill>
                  <a:schemeClr val="bg1"/>
                </a:solidFill>
                <a:latin typeface="AB Convosans  Med" pitchFamily="2" charset="77"/>
                <a:ea typeface="Circular Bold" panose="02000503000000020003" pitchFamily="2" charset="77"/>
                <a:cs typeface="AB Convosans  Med" pitchFamily="2" charset="77"/>
              </a:defRPr>
            </a:lvl1pPr>
          </a:lstStyle>
          <a:p>
            <a:pPr algn="r"/>
            <a:r>
              <a:rPr lang="en-US" sz="601">
                <a:latin typeface="AB Convosans Light" pitchFamily="2" charset="77"/>
                <a:cs typeface="AB Convosans Light" pitchFamily="2" charset="77"/>
              </a:rPr>
              <a:t>© AB 2020. Private and confidential</a:t>
            </a:r>
            <a:endParaRPr lang="en-GB" sz="601">
              <a:latin typeface="AB Convosans Light" pitchFamily="2" charset="77"/>
              <a:cs typeface="AB Convosans Light" pitchFamily="2" charset="77"/>
            </a:endParaRPr>
          </a:p>
        </p:txBody>
      </p:sp>
    </p:spTree>
    <p:extLst>
      <p:ext uri="{BB962C8B-B14F-4D97-AF65-F5344CB8AC3E}">
        <p14:creationId xmlns:p14="http://schemas.microsoft.com/office/powerpoint/2010/main" val="8497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978E-E925-6F58-20C9-8046B3B6E1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820325C-5D87-CB03-4CB7-69FDAD1D43C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657300-8F7D-6B70-5F09-0A24079D6390}"/>
              </a:ext>
            </a:extLst>
          </p:cNvPr>
          <p:cNvSpPr>
            <a:spLocks noGrp="1"/>
          </p:cNvSpPr>
          <p:nvPr>
            <p:ph type="dt" sz="half" idx="10"/>
          </p:nvPr>
        </p:nvSpPr>
        <p:spPr/>
        <p:txBody>
          <a:bodyPr/>
          <a:lstStyle/>
          <a:p>
            <a:fld id="{07300781-0B16-BF4E-AAD4-FB885857F3F2}" type="datetimeFigureOut">
              <a:rPr lang="en-US" smtClean="0"/>
              <a:t>6/18/26</a:t>
            </a:fld>
            <a:endParaRPr lang="en-US"/>
          </a:p>
        </p:txBody>
      </p:sp>
      <p:sp>
        <p:nvSpPr>
          <p:cNvPr id="5" name="Footer Placeholder 4">
            <a:extLst>
              <a:ext uri="{FF2B5EF4-FFF2-40B4-BE49-F238E27FC236}">
                <a16:creationId xmlns:a16="http://schemas.microsoft.com/office/drawing/2014/main" id="{0140F59E-D38B-CD36-5993-49540537D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A2A86-4FE9-A598-FAC7-884B0E3947D2}"/>
              </a:ext>
            </a:extLst>
          </p:cNvPr>
          <p:cNvSpPr>
            <a:spLocks noGrp="1"/>
          </p:cNvSpPr>
          <p:nvPr>
            <p:ph type="sldNum" sz="quarter" idx="12"/>
          </p:nvPr>
        </p:nvSpPr>
        <p:spPr/>
        <p:txBody>
          <a:bodyPr/>
          <a:lstStyle/>
          <a:p>
            <a:fld id="{0EAC4A7C-B708-CB42-B488-7A5FFB90E09E}" type="slidenum">
              <a:rPr lang="en-US" smtClean="0"/>
              <a:t>‹#›</a:t>
            </a:fld>
            <a:endParaRPr lang="en-US"/>
          </a:p>
        </p:txBody>
      </p:sp>
    </p:spTree>
    <p:extLst>
      <p:ext uri="{BB962C8B-B14F-4D97-AF65-F5344CB8AC3E}">
        <p14:creationId xmlns:p14="http://schemas.microsoft.com/office/powerpoint/2010/main" val="308610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C11E-78C2-F54F-1600-777DB007E18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FC9F43-B2D9-2720-29DD-9180D1C306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56DBF9-F883-2C8C-7B1E-20BA37FB786B}"/>
              </a:ext>
            </a:extLst>
          </p:cNvPr>
          <p:cNvSpPr>
            <a:spLocks noGrp="1"/>
          </p:cNvSpPr>
          <p:nvPr>
            <p:ph type="dt" sz="half" idx="10"/>
          </p:nvPr>
        </p:nvSpPr>
        <p:spPr/>
        <p:txBody>
          <a:bodyPr/>
          <a:lstStyle/>
          <a:p>
            <a:fld id="{07300781-0B16-BF4E-AAD4-FB885857F3F2}" type="datetimeFigureOut">
              <a:rPr lang="en-US" smtClean="0"/>
              <a:t>6/18/26</a:t>
            </a:fld>
            <a:endParaRPr lang="en-US"/>
          </a:p>
        </p:txBody>
      </p:sp>
      <p:sp>
        <p:nvSpPr>
          <p:cNvPr id="5" name="Footer Placeholder 4">
            <a:extLst>
              <a:ext uri="{FF2B5EF4-FFF2-40B4-BE49-F238E27FC236}">
                <a16:creationId xmlns:a16="http://schemas.microsoft.com/office/drawing/2014/main" id="{B337B73B-BCCD-9AD2-F31D-2AB9FF3E1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198EA-D91F-2165-59DF-A27DF03FAE93}"/>
              </a:ext>
            </a:extLst>
          </p:cNvPr>
          <p:cNvSpPr>
            <a:spLocks noGrp="1"/>
          </p:cNvSpPr>
          <p:nvPr>
            <p:ph type="sldNum" sz="quarter" idx="12"/>
          </p:nvPr>
        </p:nvSpPr>
        <p:spPr/>
        <p:txBody>
          <a:bodyPr/>
          <a:lstStyle/>
          <a:p>
            <a:fld id="{0EAC4A7C-B708-CB42-B488-7A5FFB90E09E}" type="slidenum">
              <a:rPr lang="en-US" smtClean="0"/>
              <a:t>‹#›</a:t>
            </a:fld>
            <a:endParaRPr lang="en-US"/>
          </a:p>
        </p:txBody>
      </p:sp>
    </p:spTree>
    <p:extLst>
      <p:ext uri="{BB962C8B-B14F-4D97-AF65-F5344CB8AC3E}">
        <p14:creationId xmlns:p14="http://schemas.microsoft.com/office/powerpoint/2010/main" val="241792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2AB7-3D41-680F-19F2-5B9AC16938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A9EE410-EB10-B9AD-4768-EC6ABDFF4ED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2E1D5F-C712-AFEA-17AF-CF7A6EE64A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08054CF-1CBC-553F-926D-1394622B784E}"/>
              </a:ext>
            </a:extLst>
          </p:cNvPr>
          <p:cNvSpPr>
            <a:spLocks noGrp="1"/>
          </p:cNvSpPr>
          <p:nvPr>
            <p:ph type="dt" sz="half" idx="10"/>
          </p:nvPr>
        </p:nvSpPr>
        <p:spPr/>
        <p:txBody>
          <a:bodyPr/>
          <a:lstStyle/>
          <a:p>
            <a:fld id="{07300781-0B16-BF4E-AAD4-FB885857F3F2}" type="datetimeFigureOut">
              <a:rPr lang="en-US" smtClean="0"/>
              <a:t>6/18/26</a:t>
            </a:fld>
            <a:endParaRPr lang="en-US"/>
          </a:p>
        </p:txBody>
      </p:sp>
      <p:sp>
        <p:nvSpPr>
          <p:cNvPr id="6" name="Footer Placeholder 5">
            <a:extLst>
              <a:ext uri="{FF2B5EF4-FFF2-40B4-BE49-F238E27FC236}">
                <a16:creationId xmlns:a16="http://schemas.microsoft.com/office/drawing/2014/main" id="{F3ACC67C-B8AD-0F8C-BC83-A64FB57B8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2F9125-EC2A-D807-F083-1A6DE92F4E35}"/>
              </a:ext>
            </a:extLst>
          </p:cNvPr>
          <p:cNvSpPr>
            <a:spLocks noGrp="1"/>
          </p:cNvSpPr>
          <p:nvPr>
            <p:ph type="sldNum" sz="quarter" idx="12"/>
          </p:nvPr>
        </p:nvSpPr>
        <p:spPr/>
        <p:txBody>
          <a:bodyPr/>
          <a:lstStyle/>
          <a:p>
            <a:fld id="{0EAC4A7C-B708-CB42-B488-7A5FFB90E09E}" type="slidenum">
              <a:rPr lang="en-US" smtClean="0"/>
              <a:t>‹#›</a:t>
            </a:fld>
            <a:endParaRPr lang="en-US"/>
          </a:p>
        </p:txBody>
      </p:sp>
    </p:spTree>
    <p:extLst>
      <p:ext uri="{BB962C8B-B14F-4D97-AF65-F5344CB8AC3E}">
        <p14:creationId xmlns:p14="http://schemas.microsoft.com/office/powerpoint/2010/main" val="174267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10CA5-7445-B763-921E-5B9D2EAD0BF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DF222E-63D0-3096-89D9-62FD059C3F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4080E1-23D1-C0F7-F513-F7AF46B9EC4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14EC9A0-E1F2-33E8-19FA-48C4FEF6B1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44BF0D1-965D-BFD0-2D03-6B9594F877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22BAF7C-2803-FD5D-9CF8-C3E0BAC43541}"/>
              </a:ext>
            </a:extLst>
          </p:cNvPr>
          <p:cNvSpPr>
            <a:spLocks noGrp="1"/>
          </p:cNvSpPr>
          <p:nvPr>
            <p:ph type="dt" sz="half" idx="10"/>
          </p:nvPr>
        </p:nvSpPr>
        <p:spPr/>
        <p:txBody>
          <a:bodyPr/>
          <a:lstStyle/>
          <a:p>
            <a:fld id="{07300781-0B16-BF4E-AAD4-FB885857F3F2}" type="datetimeFigureOut">
              <a:rPr lang="en-US" smtClean="0"/>
              <a:t>6/18/26</a:t>
            </a:fld>
            <a:endParaRPr lang="en-US"/>
          </a:p>
        </p:txBody>
      </p:sp>
      <p:sp>
        <p:nvSpPr>
          <p:cNvPr id="8" name="Footer Placeholder 7">
            <a:extLst>
              <a:ext uri="{FF2B5EF4-FFF2-40B4-BE49-F238E27FC236}">
                <a16:creationId xmlns:a16="http://schemas.microsoft.com/office/drawing/2014/main" id="{9C9436C4-3D72-2467-43BB-3D29C510A7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397295-12AF-A42D-B8C7-C2D6F81099AA}"/>
              </a:ext>
            </a:extLst>
          </p:cNvPr>
          <p:cNvSpPr>
            <a:spLocks noGrp="1"/>
          </p:cNvSpPr>
          <p:nvPr>
            <p:ph type="sldNum" sz="quarter" idx="12"/>
          </p:nvPr>
        </p:nvSpPr>
        <p:spPr/>
        <p:txBody>
          <a:bodyPr/>
          <a:lstStyle/>
          <a:p>
            <a:fld id="{0EAC4A7C-B708-CB42-B488-7A5FFB90E09E}" type="slidenum">
              <a:rPr lang="en-US" smtClean="0"/>
              <a:t>‹#›</a:t>
            </a:fld>
            <a:endParaRPr lang="en-US"/>
          </a:p>
        </p:txBody>
      </p:sp>
    </p:spTree>
    <p:extLst>
      <p:ext uri="{BB962C8B-B14F-4D97-AF65-F5344CB8AC3E}">
        <p14:creationId xmlns:p14="http://schemas.microsoft.com/office/powerpoint/2010/main" val="241179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3354-B956-0A61-4F98-E7922048E2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BFDACDD-F1CD-D1B2-9353-0BC2796E0A59}"/>
              </a:ext>
            </a:extLst>
          </p:cNvPr>
          <p:cNvSpPr>
            <a:spLocks noGrp="1"/>
          </p:cNvSpPr>
          <p:nvPr>
            <p:ph type="dt" sz="half" idx="10"/>
          </p:nvPr>
        </p:nvSpPr>
        <p:spPr/>
        <p:txBody>
          <a:bodyPr/>
          <a:lstStyle/>
          <a:p>
            <a:fld id="{07300781-0B16-BF4E-AAD4-FB885857F3F2}" type="datetimeFigureOut">
              <a:rPr lang="en-US" smtClean="0"/>
              <a:t>6/18/26</a:t>
            </a:fld>
            <a:endParaRPr lang="en-US"/>
          </a:p>
        </p:txBody>
      </p:sp>
      <p:sp>
        <p:nvSpPr>
          <p:cNvPr id="4" name="Footer Placeholder 3">
            <a:extLst>
              <a:ext uri="{FF2B5EF4-FFF2-40B4-BE49-F238E27FC236}">
                <a16:creationId xmlns:a16="http://schemas.microsoft.com/office/drawing/2014/main" id="{FF1C6C11-858B-7885-996B-BF78B76432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1A876A-F5D6-AE6C-5DAF-CBFA7874DA47}"/>
              </a:ext>
            </a:extLst>
          </p:cNvPr>
          <p:cNvSpPr>
            <a:spLocks noGrp="1"/>
          </p:cNvSpPr>
          <p:nvPr>
            <p:ph type="sldNum" sz="quarter" idx="12"/>
          </p:nvPr>
        </p:nvSpPr>
        <p:spPr/>
        <p:txBody>
          <a:bodyPr/>
          <a:lstStyle/>
          <a:p>
            <a:fld id="{0EAC4A7C-B708-CB42-B488-7A5FFB90E09E}" type="slidenum">
              <a:rPr lang="en-US" smtClean="0"/>
              <a:t>‹#›</a:t>
            </a:fld>
            <a:endParaRPr lang="en-US"/>
          </a:p>
        </p:txBody>
      </p:sp>
    </p:spTree>
    <p:extLst>
      <p:ext uri="{BB962C8B-B14F-4D97-AF65-F5344CB8AC3E}">
        <p14:creationId xmlns:p14="http://schemas.microsoft.com/office/powerpoint/2010/main" val="287007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FEE1F-1D7E-0839-211E-B97E246BE00B}"/>
              </a:ext>
            </a:extLst>
          </p:cNvPr>
          <p:cNvSpPr>
            <a:spLocks noGrp="1"/>
          </p:cNvSpPr>
          <p:nvPr>
            <p:ph type="dt" sz="half" idx="10"/>
          </p:nvPr>
        </p:nvSpPr>
        <p:spPr/>
        <p:txBody>
          <a:bodyPr/>
          <a:lstStyle/>
          <a:p>
            <a:fld id="{07300781-0B16-BF4E-AAD4-FB885857F3F2}" type="datetimeFigureOut">
              <a:rPr lang="en-US" smtClean="0"/>
              <a:t>6/18/26</a:t>
            </a:fld>
            <a:endParaRPr lang="en-US"/>
          </a:p>
        </p:txBody>
      </p:sp>
      <p:sp>
        <p:nvSpPr>
          <p:cNvPr id="3" name="Footer Placeholder 2">
            <a:extLst>
              <a:ext uri="{FF2B5EF4-FFF2-40B4-BE49-F238E27FC236}">
                <a16:creationId xmlns:a16="http://schemas.microsoft.com/office/drawing/2014/main" id="{5D616826-4BAA-8643-2E34-5702D7D306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C9C5AD-E8F4-A59F-7348-DDC62D8ADEF8}"/>
              </a:ext>
            </a:extLst>
          </p:cNvPr>
          <p:cNvSpPr>
            <a:spLocks noGrp="1"/>
          </p:cNvSpPr>
          <p:nvPr>
            <p:ph type="sldNum" sz="quarter" idx="12"/>
          </p:nvPr>
        </p:nvSpPr>
        <p:spPr/>
        <p:txBody>
          <a:bodyPr/>
          <a:lstStyle/>
          <a:p>
            <a:fld id="{0EAC4A7C-B708-CB42-B488-7A5FFB90E09E}" type="slidenum">
              <a:rPr lang="en-US" smtClean="0"/>
              <a:t>‹#›</a:t>
            </a:fld>
            <a:endParaRPr lang="en-US"/>
          </a:p>
        </p:txBody>
      </p:sp>
    </p:spTree>
    <p:extLst>
      <p:ext uri="{BB962C8B-B14F-4D97-AF65-F5344CB8AC3E}">
        <p14:creationId xmlns:p14="http://schemas.microsoft.com/office/powerpoint/2010/main" val="169651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9A2D-2FF7-5523-70AE-AE6A1CBFBB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5B94E2D-E970-BBA3-B200-5871F1BD93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42E3EC6-601E-EB10-9687-F546E8F67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DDFB7C-A648-7CFC-39AB-9319B72874BD}"/>
              </a:ext>
            </a:extLst>
          </p:cNvPr>
          <p:cNvSpPr>
            <a:spLocks noGrp="1"/>
          </p:cNvSpPr>
          <p:nvPr>
            <p:ph type="dt" sz="half" idx="10"/>
          </p:nvPr>
        </p:nvSpPr>
        <p:spPr/>
        <p:txBody>
          <a:bodyPr/>
          <a:lstStyle/>
          <a:p>
            <a:fld id="{07300781-0B16-BF4E-AAD4-FB885857F3F2}" type="datetimeFigureOut">
              <a:rPr lang="en-US" smtClean="0"/>
              <a:t>6/18/26</a:t>
            </a:fld>
            <a:endParaRPr lang="en-US"/>
          </a:p>
        </p:txBody>
      </p:sp>
      <p:sp>
        <p:nvSpPr>
          <p:cNvPr id="6" name="Footer Placeholder 5">
            <a:extLst>
              <a:ext uri="{FF2B5EF4-FFF2-40B4-BE49-F238E27FC236}">
                <a16:creationId xmlns:a16="http://schemas.microsoft.com/office/drawing/2014/main" id="{52D74606-DDE1-5A85-6604-430F91F8C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91BAA-7A67-86B8-18F9-DC0BC3BE1DA2}"/>
              </a:ext>
            </a:extLst>
          </p:cNvPr>
          <p:cNvSpPr>
            <a:spLocks noGrp="1"/>
          </p:cNvSpPr>
          <p:nvPr>
            <p:ph type="sldNum" sz="quarter" idx="12"/>
          </p:nvPr>
        </p:nvSpPr>
        <p:spPr/>
        <p:txBody>
          <a:bodyPr/>
          <a:lstStyle/>
          <a:p>
            <a:fld id="{0EAC4A7C-B708-CB42-B488-7A5FFB90E09E}" type="slidenum">
              <a:rPr lang="en-US" smtClean="0"/>
              <a:t>‹#›</a:t>
            </a:fld>
            <a:endParaRPr lang="en-US"/>
          </a:p>
        </p:txBody>
      </p:sp>
    </p:spTree>
    <p:extLst>
      <p:ext uri="{BB962C8B-B14F-4D97-AF65-F5344CB8AC3E}">
        <p14:creationId xmlns:p14="http://schemas.microsoft.com/office/powerpoint/2010/main" val="51360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495B-7825-ABFD-56DA-655670624C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00166C8-FB72-8E16-A988-74D50D47A8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5B2805-B085-3637-F96D-2B03BCA0A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E9393F-43B0-0DBF-CD8D-0DCAEDEF0723}"/>
              </a:ext>
            </a:extLst>
          </p:cNvPr>
          <p:cNvSpPr>
            <a:spLocks noGrp="1"/>
          </p:cNvSpPr>
          <p:nvPr>
            <p:ph type="dt" sz="half" idx="10"/>
          </p:nvPr>
        </p:nvSpPr>
        <p:spPr/>
        <p:txBody>
          <a:bodyPr/>
          <a:lstStyle/>
          <a:p>
            <a:fld id="{07300781-0B16-BF4E-AAD4-FB885857F3F2}" type="datetimeFigureOut">
              <a:rPr lang="en-US" smtClean="0"/>
              <a:t>6/18/26</a:t>
            </a:fld>
            <a:endParaRPr lang="en-US"/>
          </a:p>
        </p:txBody>
      </p:sp>
      <p:sp>
        <p:nvSpPr>
          <p:cNvPr id="6" name="Footer Placeholder 5">
            <a:extLst>
              <a:ext uri="{FF2B5EF4-FFF2-40B4-BE49-F238E27FC236}">
                <a16:creationId xmlns:a16="http://schemas.microsoft.com/office/drawing/2014/main" id="{D2EF6B68-725A-1C5C-5E7A-6CB1D0EA15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3D209-1E8A-7E54-7B7D-8802746E2243}"/>
              </a:ext>
            </a:extLst>
          </p:cNvPr>
          <p:cNvSpPr>
            <a:spLocks noGrp="1"/>
          </p:cNvSpPr>
          <p:nvPr>
            <p:ph type="sldNum" sz="quarter" idx="12"/>
          </p:nvPr>
        </p:nvSpPr>
        <p:spPr/>
        <p:txBody>
          <a:bodyPr/>
          <a:lstStyle/>
          <a:p>
            <a:fld id="{0EAC4A7C-B708-CB42-B488-7A5FFB90E09E}" type="slidenum">
              <a:rPr lang="en-US" smtClean="0"/>
              <a:t>‹#›</a:t>
            </a:fld>
            <a:endParaRPr lang="en-US"/>
          </a:p>
        </p:txBody>
      </p:sp>
    </p:spTree>
    <p:extLst>
      <p:ext uri="{BB962C8B-B14F-4D97-AF65-F5344CB8AC3E}">
        <p14:creationId xmlns:p14="http://schemas.microsoft.com/office/powerpoint/2010/main" val="201903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78633-11F0-776F-D710-39068DBA77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DE00770-1D4D-86AF-46BB-02C895A90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E63741-4286-ED02-93D3-CAFDA140F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300781-0B16-BF4E-AAD4-FB885857F3F2}" type="datetimeFigureOut">
              <a:rPr lang="en-US" smtClean="0"/>
              <a:t>6/18/26</a:t>
            </a:fld>
            <a:endParaRPr lang="en-US"/>
          </a:p>
        </p:txBody>
      </p:sp>
      <p:sp>
        <p:nvSpPr>
          <p:cNvPr id="5" name="Footer Placeholder 4">
            <a:extLst>
              <a:ext uri="{FF2B5EF4-FFF2-40B4-BE49-F238E27FC236}">
                <a16:creationId xmlns:a16="http://schemas.microsoft.com/office/drawing/2014/main" id="{54DB6A21-70BE-4FE2-F19F-0E91547F67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BF041F-35EB-353B-8182-5DC0CFBDA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AC4A7C-B708-CB42-B488-7A5FFB90E09E}" type="slidenum">
              <a:rPr lang="en-US" smtClean="0"/>
              <a:t>‹#›</a:t>
            </a:fld>
            <a:endParaRPr lang="en-US"/>
          </a:p>
        </p:txBody>
      </p:sp>
    </p:spTree>
    <p:extLst>
      <p:ext uri="{BB962C8B-B14F-4D97-AF65-F5344CB8AC3E}">
        <p14:creationId xmlns:p14="http://schemas.microsoft.com/office/powerpoint/2010/main" val="3915047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FE6447_3EEAD5E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7BBF5515_F0E1FFB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7FFE6456_EE59DAAD.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18/10/relationships/comments" Target="../comments/modernComment_7BBF551C_372CC250.xml"/><Relationship Id="rId7"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emf"/><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13.jpe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in a room&#10;&#10;AI-generated content may be incorrect.">
            <a:extLst>
              <a:ext uri="{FF2B5EF4-FFF2-40B4-BE49-F238E27FC236}">
                <a16:creationId xmlns:a16="http://schemas.microsoft.com/office/drawing/2014/main" id="{A4140D31-18D5-958B-8A21-505C8CE6956B}"/>
              </a:ext>
            </a:extLst>
          </p:cNvPr>
          <p:cNvPicPr>
            <a:picLocks noChangeAspect="1"/>
          </p:cNvPicPr>
          <p:nvPr/>
        </p:nvPicPr>
        <p:blipFill>
          <a:blip r:embed="rId3"/>
          <a:srcRect t="15664"/>
          <a:stretch/>
        </p:blipFill>
        <p:spPr>
          <a:xfrm>
            <a:off x="0" y="0"/>
            <a:ext cx="12192000" cy="6858000"/>
          </a:xfrm>
          <a:prstGeom prst="rect">
            <a:avLst/>
          </a:prstGeom>
        </p:spPr>
      </p:pic>
      <p:sp>
        <p:nvSpPr>
          <p:cNvPr id="3" name="Subtitle 2">
            <a:extLst>
              <a:ext uri="{FF2B5EF4-FFF2-40B4-BE49-F238E27FC236}">
                <a16:creationId xmlns:a16="http://schemas.microsoft.com/office/drawing/2014/main" id="{6799433A-4B34-34EC-A0A6-5A930E560849}"/>
              </a:ext>
            </a:extLst>
          </p:cNvPr>
          <p:cNvSpPr>
            <a:spLocks noGrp="1"/>
          </p:cNvSpPr>
          <p:nvPr>
            <p:ph type="subTitle" idx="1"/>
          </p:nvPr>
        </p:nvSpPr>
        <p:spPr>
          <a:xfrm>
            <a:off x="732262" y="4583031"/>
            <a:ext cx="10727476" cy="1655762"/>
          </a:xfrm>
        </p:spPr>
        <p:txBody>
          <a:bodyPr>
            <a:noAutofit/>
          </a:bodyPr>
          <a:lstStyle/>
          <a:p>
            <a:pPr algn="l" fontAlgn="base"/>
            <a:endParaRPr lang="en-US" sz="1800" dirty="0">
              <a:solidFill>
                <a:schemeClr val="bg1"/>
              </a:solidFill>
              <a:latin typeface="AB Convosans Light" pitchFamily="2" charset="77"/>
              <a:cs typeface="AB Convosans Light" pitchFamily="2" charset="77"/>
            </a:endParaRPr>
          </a:p>
          <a:p>
            <a:pPr algn="l" fontAlgn="base"/>
            <a:r>
              <a:rPr lang="en-GB" dirty="0">
                <a:solidFill>
                  <a:schemeClr val="bg1"/>
                </a:solidFill>
                <a:latin typeface="AB Convosans Light" pitchFamily="2" charset="77"/>
                <a:cs typeface="AB Convosans Light" pitchFamily="2" charset="77"/>
              </a:rPr>
              <a:t>2026</a:t>
            </a:r>
            <a:endParaRPr lang="en-US" dirty="0">
              <a:solidFill>
                <a:schemeClr val="bg1"/>
              </a:solidFill>
              <a:latin typeface="AB Convosans Light" pitchFamily="2" charset="77"/>
              <a:cs typeface="AB Convosans Light" pitchFamily="2" charset="77"/>
            </a:endParaRPr>
          </a:p>
          <a:p>
            <a:pPr algn="l" fontAlgn="base"/>
            <a:r>
              <a:rPr lang="en-US" sz="1800" dirty="0">
                <a:solidFill>
                  <a:schemeClr val="bg1"/>
                </a:solidFill>
                <a:latin typeface="AB Convosans Light" pitchFamily="2" charset="77"/>
                <a:cs typeface="AB Convosans Light" pitchFamily="2" charset="77"/>
              </a:rPr>
              <a:t>Prepared by AB for:​</a:t>
            </a:r>
          </a:p>
          <a:p>
            <a:pPr algn="l"/>
            <a:r>
              <a:rPr lang="en-US" sz="2000" dirty="0">
                <a:solidFill>
                  <a:schemeClr val="bg1"/>
                </a:solidFill>
                <a:latin typeface="AB Convosans Light" pitchFamily="2" charset="77"/>
                <a:cs typeface="AB Convosans Light" pitchFamily="2" charset="77"/>
              </a:rPr>
              <a:t>Name</a:t>
            </a:r>
          </a:p>
          <a:p>
            <a:pPr algn="l"/>
            <a:endParaRPr lang="en-US" sz="2000" dirty="0">
              <a:solidFill>
                <a:schemeClr val="bg1"/>
              </a:solidFill>
              <a:latin typeface="AB Convosans Light" pitchFamily="2" charset="77"/>
              <a:cs typeface="AB Convosans Light" pitchFamily="2" charset="77"/>
            </a:endParaRPr>
          </a:p>
        </p:txBody>
      </p:sp>
      <p:sp>
        <p:nvSpPr>
          <p:cNvPr id="6" name="TextBox 5">
            <a:extLst>
              <a:ext uri="{FF2B5EF4-FFF2-40B4-BE49-F238E27FC236}">
                <a16:creationId xmlns:a16="http://schemas.microsoft.com/office/drawing/2014/main" id="{F8BE1244-F2A9-78C5-78CF-896A288C9148}"/>
              </a:ext>
            </a:extLst>
          </p:cNvPr>
          <p:cNvSpPr txBox="1"/>
          <p:nvPr/>
        </p:nvSpPr>
        <p:spPr>
          <a:xfrm>
            <a:off x="646293" y="3087154"/>
            <a:ext cx="10257524" cy="1631218"/>
          </a:xfrm>
          <a:prstGeom prst="rect">
            <a:avLst/>
          </a:prstGeom>
          <a:noFill/>
        </p:spPr>
        <p:txBody>
          <a:bodyPr wrap="square" lIns="91440" tIns="45721" rIns="91440" bIns="45721" rtlCol="0" anchor="t">
            <a:spAutoFit/>
          </a:bodyPr>
          <a:lstStyle/>
          <a:p>
            <a:endParaRPr lang="en-US" sz="2800" spc="-100" dirty="0">
              <a:solidFill>
                <a:schemeClr val="bg1"/>
              </a:solidFill>
              <a:latin typeface="AB Convosans  Med"/>
              <a:cs typeface="AB Convosans  Med" pitchFamily="2" charset="77"/>
            </a:endParaRPr>
          </a:p>
          <a:p>
            <a:r>
              <a:rPr lang="en-GB" sz="4000" spc="-70" dirty="0">
                <a:solidFill>
                  <a:schemeClr val="bg1"/>
                </a:solidFill>
                <a:latin typeface="AB Convosans  Med" pitchFamily="2" charset="77"/>
                <a:cs typeface="AB Convosans  Med" pitchFamily="2" charset="77"/>
              </a:rPr>
              <a:t>Heading goes here</a:t>
            </a:r>
          </a:p>
          <a:p>
            <a:r>
              <a:rPr lang="en-GB" sz="3000" dirty="0">
                <a:solidFill>
                  <a:schemeClr val="bg1"/>
                </a:solidFill>
                <a:latin typeface="AB Convosans Light" pitchFamily="2" charset="77"/>
                <a:cs typeface="AB Convosans Light" pitchFamily="2" charset="77"/>
              </a:rPr>
              <a:t>Subheading here</a:t>
            </a:r>
          </a:p>
        </p:txBody>
      </p:sp>
      <p:pic>
        <p:nvPicPr>
          <p:cNvPr id="8" name="Picture 7" descr="Graphical user interface, application&#10;&#10;Description automatically generated">
            <a:extLst>
              <a:ext uri="{FF2B5EF4-FFF2-40B4-BE49-F238E27FC236}">
                <a16:creationId xmlns:a16="http://schemas.microsoft.com/office/drawing/2014/main" id="{25C8CA17-A6E8-43E7-6B48-5D31AAB9EF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2478" y="1885931"/>
            <a:ext cx="1464527" cy="1443803"/>
          </a:xfrm>
          <a:prstGeom prst="rect">
            <a:avLst/>
          </a:prstGeom>
        </p:spPr>
      </p:pic>
      <p:cxnSp>
        <p:nvCxnSpPr>
          <p:cNvPr id="9" name="Straight Connector 8">
            <a:extLst>
              <a:ext uri="{FF2B5EF4-FFF2-40B4-BE49-F238E27FC236}">
                <a16:creationId xmlns:a16="http://schemas.microsoft.com/office/drawing/2014/main" id="{E315811A-27F5-2AC1-BBE5-C21F57FE1DE1}"/>
              </a:ext>
            </a:extLst>
          </p:cNvPr>
          <p:cNvCxnSpPr>
            <a:cxnSpLocks/>
          </p:cNvCxnSpPr>
          <p:nvPr/>
        </p:nvCxnSpPr>
        <p:spPr>
          <a:xfrm flipH="1">
            <a:off x="2019164" y="2220538"/>
            <a:ext cx="1" cy="774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20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65EB4-D2D5-81C2-61DE-9F512978C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163F0-E9D1-3A64-6B0F-5C99469D15AD}"/>
              </a:ext>
            </a:extLst>
          </p:cNvPr>
          <p:cNvSpPr>
            <a:spLocks noGrp="1"/>
          </p:cNvSpPr>
          <p:nvPr>
            <p:ph type="title"/>
          </p:nvPr>
        </p:nvSpPr>
        <p:spPr>
          <a:xfrm>
            <a:off x="791083" y="2429979"/>
            <a:ext cx="10515600" cy="1325563"/>
          </a:xfrm>
        </p:spPr>
        <p:txBody>
          <a:bodyPr lIns="0" tIns="0" rIns="0" bIns="0">
            <a:normAutofit/>
          </a:bodyPr>
          <a:lstStyle/>
          <a:p>
            <a:pPr algn="ctr"/>
            <a:r>
              <a:rPr lang="en-GB" sz="3200" dirty="0">
                <a:solidFill>
                  <a:srgbClr val="0000FF"/>
                </a:solidFill>
                <a:latin typeface="AB Convosans  Med" pitchFamily="2" charset="77"/>
                <a:cs typeface="AB Convosans  Med" pitchFamily="2" charset="77"/>
              </a:rPr>
              <a:t>Heavy text pages</a:t>
            </a:r>
          </a:p>
        </p:txBody>
      </p:sp>
      <p:pic>
        <p:nvPicPr>
          <p:cNvPr id="5" name="Picture 4">
            <a:extLst>
              <a:ext uri="{FF2B5EF4-FFF2-40B4-BE49-F238E27FC236}">
                <a16:creationId xmlns:a16="http://schemas.microsoft.com/office/drawing/2014/main" id="{7E6302B5-F66A-1143-BB45-A7BB556F11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23390" y="324317"/>
            <a:ext cx="587611" cy="597243"/>
          </a:xfrm>
          <a:prstGeom prst="rect">
            <a:avLst/>
          </a:prstGeom>
        </p:spPr>
      </p:pic>
      <p:cxnSp>
        <p:nvCxnSpPr>
          <p:cNvPr id="7" name="Straight Connector 6">
            <a:extLst>
              <a:ext uri="{FF2B5EF4-FFF2-40B4-BE49-F238E27FC236}">
                <a16:creationId xmlns:a16="http://schemas.microsoft.com/office/drawing/2014/main" id="{92A466EB-BAD2-6C0E-2E4D-70F953E9F6B0}"/>
              </a:ext>
            </a:extLst>
          </p:cNvPr>
          <p:cNvCxnSpPr/>
          <p:nvPr/>
        </p:nvCxnSpPr>
        <p:spPr>
          <a:xfrm>
            <a:off x="349899" y="565998"/>
            <a:ext cx="122400" cy="0"/>
          </a:xfrm>
          <a:prstGeom prst="line">
            <a:avLst/>
          </a:prstGeom>
          <a:ln w="9525">
            <a:solidFill>
              <a:srgbClr val="0000FE"/>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1942E0B-BD19-BA5D-19F6-8E66006549C3}"/>
              </a:ext>
            </a:extLst>
          </p:cNvPr>
          <p:cNvSpPr txBox="1">
            <a:spLocks/>
          </p:cNvSpPr>
          <p:nvPr/>
        </p:nvSpPr>
        <p:spPr>
          <a:xfrm>
            <a:off x="6856408" y="6082748"/>
            <a:ext cx="4954593" cy="499182"/>
          </a:xfrm>
          <a:prstGeom prst="rect">
            <a:avLst/>
          </a:prstGeom>
        </p:spPr>
        <p:txBody>
          <a:bodyPr vert="horz" lIns="0" tIns="0" rIns="0" bIns="0" rtlCol="0" anchor="b">
            <a:noAutofit/>
          </a:bodyPr>
          <a:lstStyle>
            <a:lvl1pPr algn="ctr" defTabSz="914400" rtl="0" eaLnBrk="1" latinLnBrk="0" hangingPunct="1">
              <a:lnSpc>
                <a:spcPct val="85000"/>
              </a:lnSpc>
              <a:spcBef>
                <a:spcPct val="0"/>
              </a:spcBef>
              <a:buNone/>
              <a:defRPr sz="2400" b="1" i="0" kern="1200">
                <a:solidFill>
                  <a:schemeClr val="bg1"/>
                </a:solidFill>
                <a:latin typeface="AB Convosans  Med" pitchFamily="2" charset="77"/>
                <a:ea typeface="Circular Bold" panose="02000503000000020003" pitchFamily="2" charset="77"/>
                <a:cs typeface="AB Convosans  Med" pitchFamily="2" charset="77"/>
              </a:defRPr>
            </a:lvl1pPr>
          </a:lstStyle>
          <a:p>
            <a:pPr algn="r"/>
            <a:r>
              <a:rPr lang="en-US" sz="601" dirty="0">
                <a:solidFill>
                  <a:schemeClr val="tx1">
                    <a:lumMod val="65000"/>
                    <a:lumOff val="35000"/>
                  </a:schemeClr>
                </a:solidFill>
                <a:latin typeface="AB Convosans Light" pitchFamily="2" charset="77"/>
                <a:cs typeface="AB Convosans Light" pitchFamily="2" charset="77"/>
              </a:rPr>
              <a:t>© ab communications 2026. Private and confidential</a:t>
            </a:r>
            <a:endParaRPr lang="en-GB" sz="601" dirty="0">
              <a:solidFill>
                <a:schemeClr val="tx1">
                  <a:lumMod val="65000"/>
                  <a:lumOff val="35000"/>
                </a:schemeClr>
              </a:solidFill>
              <a:latin typeface="AB Convosans Light" pitchFamily="2" charset="77"/>
              <a:cs typeface="AB Convosans Light" pitchFamily="2" charset="77"/>
            </a:endParaRPr>
          </a:p>
        </p:txBody>
      </p:sp>
      <p:sp>
        <p:nvSpPr>
          <p:cNvPr id="9" name="TextBox 8">
            <a:extLst>
              <a:ext uri="{FF2B5EF4-FFF2-40B4-BE49-F238E27FC236}">
                <a16:creationId xmlns:a16="http://schemas.microsoft.com/office/drawing/2014/main" id="{B429FC04-48ED-D15D-C987-844593096E8C}"/>
              </a:ext>
            </a:extLst>
          </p:cNvPr>
          <p:cNvSpPr txBox="1"/>
          <p:nvPr/>
        </p:nvSpPr>
        <p:spPr>
          <a:xfrm>
            <a:off x="337199" y="325820"/>
            <a:ext cx="2952745" cy="338554"/>
          </a:xfrm>
          <a:prstGeom prst="rect">
            <a:avLst/>
          </a:prstGeom>
        </p:spPr>
        <p:txBody>
          <a:bodyPr vert="horz" wrap="square" lIns="0" tIns="0" rIns="0" bIns="0" rtlCol="0">
            <a:spAutoFit/>
          </a:bodyPr>
          <a:lstStyle/>
          <a:p>
            <a:pPr algn="l">
              <a:buClr>
                <a:srgbClr val="0000FE"/>
              </a:buClr>
            </a:pPr>
            <a:r>
              <a:rPr lang="en-GB" sz="1100" dirty="0">
                <a:solidFill>
                  <a:srgbClr val="1F45F6"/>
                </a:solidFill>
                <a:latin typeface="AB Convosans Light" pitchFamily="2" charset="77"/>
                <a:cs typeface="AB Convosans Light" pitchFamily="2" charset="77"/>
              </a:rPr>
              <a:t>About AB</a:t>
            </a:r>
          </a:p>
          <a:p>
            <a:pPr algn="l">
              <a:buClr>
                <a:srgbClr val="0000FE"/>
              </a:buClr>
            </a:pPr>
            <a:endParaRPr lang="en-GB" sz="1100" dirty="0">
              <a:solidFill>
                <a:srgbClr val="1F45F6"/>
              </a:solidFill>
              <a:latin typeface="AB Convosans Light" pitchFamily="2" charset="77"/>
              <a:cs typeface="AB Convosans Light" pitchFamily="2" charset="77"/>
            </a:endParaRPr>
          </a:p>
        </p:txBody>
      </p:sp>
      <p:sp>
        <p:nvSpPr>
          <p:cNvPr id="15" name="Date Placeholder 3">
            <a:extLst>
              <a:ext uri="{FF2B5EF4-FFF2-40B4-BE49-F238E27FC236}">
                <a16:creationId xmlns:a16="http://schemas.microsoft.com/office/drawing/2014/main" id="{87AF64B6-7A2D-3CC1-301E-3EE906F1E21E}"/>
              </a:ext>
            </a:extLst>
          </p:cNvPr>
          <p:cNvSpPr>
            <a:spLocks noGrp="1"/>
          </p:cNvSpPr>
          <p:nvPr>
            <p:ph type="dt" sz="half" idx="10"/>
          </p:nvPr>
        </p:nvSpPr>
        <p:spPr>
          <a:xfrm>
            <a:off x="489592" y="6356351"/>
            <a:ext cx="2743200" cy="273050"/>
          </a:xfrm>
        </p:spPr>
        <p:txBody>
          <a:bodyPr/>
          <a:lstStyle>
            <a:lvl1pPr>
              <a:defRPr sz="900" b="0">
                <a:solidFill>
                  <a:srgbClr val="0000FE"/>
                </a:solidFill>
                <a:latin typeface="AB Convosans  Med" pitchFamily="2" charset="77"/>
                <a:ea typeface="Circular Book" panose="02000503000000020003" pitchFamily="2" charset="77"/>
                <a:cs typeface="AB Convosans  Med" pitchFamily="2" charset="77"/>
              </a:defRPr>
            </a:lvl1pPr>
          </a:lstStyle>
          <a:p>
            <a:fld id="{7B73D1EC-B917-4471-ACAD-DC91BAE879F7}" type="slidenum">
              <a:rPr lang="en-GB" smtClean="0"/>
              <a:pPr/>
              <a:t>10</a:t>
            </a:fld>
            <a:r>
              <a:rPr lang="en-GB" dirty="0"/>
              <a:t> </a:t>
            </a:r>
            <a:r>
              <a:rPr lang="en-GB" dirty="0">
                <a:solidFill>
                  <a:srgbClr val="E8336B"/>
                </a:solidFill>
              </a:rPr>
              <a:t>| </a:t>
            </a:r>
            <a:fld id="{24A2B940-8811-4399-90D0-9A6515632F41}" type="datetime1">
              <a:rPr lang="en-GB" smtClean="0"/>
              <a:pPr/>
              <a:t>18/06/2026</a:t>
            </a:fld>
            <a:endParaRPr lang="en-GB" dirty="0"/>
          </a:p>
        </p:txBody>
      </p:sp>
    </p:spTree>
    <p:extLst>
      <p:ext uri="{BB962C8B-B14F-4D97-AF65-F5344CB8AC3E}">
        <p14:creationId xmlns:p14="http://schemas.microsoft.com/office/powerpoint/2010/main" val="329685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37B27-1D93-FE0F-0361-EEB34E61132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87C86F9-A5BC-839A-3D75-F439C6CD6CEE}"/>
              </a:ext>
            </a:extLst>
          </p:cNvPr>
          <p:cNvPicPr>
            <a:picLocks noChangeAspect="1"/>
          </p:cNvPicPr>
          <p:nvPr/>
        </p:nvPicPr>
        <p:blipFill>
          <a:blip r:embed="rId3"/>
          <a:stretch>
            <a:fillRect/>
          </a:stretch>
        </p:blipFill>
        <p:spPr>
          <a:xfrm>
            <a:off x="3174" y="0"/>
            <a:ext cx="12185651" cy="6858000"/>
          </a:xfrm>
          <a:prstGeom prst="rect">
            <a:avLst/>
          </a:prstGeom>
        </p:spPr>
      </p:pic>
      <p:sp>
        <p:nvSpPr>
          <p:cNvPr id="11" name="object 5">
            <a:extLst>
              <a:ext uri="{FF2B5EF4-FFF2-40B4-BE49-F238E27FC236}">
                <a16:creationId xmlns:a16="http://schemas.microsoft.com/office/drawing/2014/main" id="{F8717039-46F0-83AA-3AFA-75DE2C85C155}"/>
              </a:ext>
            </a:extLst>
          </p:cNvPr>
          <p:cNvSpPr txBox="1">
            <a:spLocks noGrp="1"/>
          </p:cNvSpPr>
          <p:nvPr>
            <p:ph type="title"/>
          </p:nvPr>
        </p:nvSpPr>
        <p:spPr>
          <a:xfrm>
            <a:off x="768829" y="3786188"/>
            <a:ext cx="1588610" cy="511394"/>
          </a:xfrm>
          <a:prstGeom prst="rect">
            <a:avLst/>
          </a:prstGeom>
        </p:spPr>
        <p:txBody>
          <a:bodyPr vert="horz" wrap="square" lIns="0" tIns="8925" rIns="0" bIns="0" rtlCol="0" anchor="t">
            <a:spAutoFit/>
          </a:bodyPr>
          <a:lstStyle/>
          <a:p>
            <a:pPr marL="8926" algn="ctr">
              <a:spcBef>
                <a:spcPts val="70"/>
              </a:spcBef>
            </a:pPr>
            <a:r>
              <a:rPr lang="en-GB" sz="1800" spc="-30" dirty="0">
                <a:solidFill>
                  <a:schemeClr val="bg1"/>
                </a:solidFill>
                <a:latin typeface="AB Convosans "/>
                <a:cs typeface="AB Convosans "/>
              </a:rPr>
              <a:t>Section heading</a:t>
            </a:r>
            <a:endParaRPr sz="1800" spc="-30" dirty="0">
              <a:solidFill>
                <a:schemeClr val="bg1"/>
              </a:solidFill>
              <a:latin typeface="AB Convosans "/>
              <a:cs typeface="AB Convosans "/>
            </a:endParaRPr>
          </a:p>
        </p:txBody>
      </p:sp>
      <p:sp>
        <p:nvSpPr>
          <p:cNvPr id="12" name="object 5">
            <a:extLst>
              <a:ext uri="{FF2B5EF4-FFF2-40B4-BE49-F238E27FC236}">
                <a16:creationId xmlns:a16="http://schemas.microsoft.com/office/drawing/2014/main" id="{59116E60-03F4-2147-4EAF-79A48C4749AE}"/>
              </a:ext>
            </a:extLst>
          </p:cNvPr>
          <p:cNvSpPr txBox="1">
            <a:spLocks/>
          </p:cNvSpPr>
          <p:nvPr/>
        </p:nvSpPr>
        <p:spPr>
          <a:xfrm>
            <a:off x="933136" y="3086097"/>
            <a:ext cx="1259996" cy="683941"/>
          </a:xfrm>
          <a:prstGeom prst="rect">
            <a:avLst/>
          </a:prstGeom>
        </p:spPr>
        <p:txBody>
          <a:bodyPr vert="horz" wrap="square" lIns="0" tIns="8925"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6" algn="ctr">
              <a:spcBef>
                <a:spcPts val="70"/>
              </a:spcBef>
            </a:pPr>
            <a:r>
              <a:rPr lang="en-GB" sz="4800" spc="-95" dirty="0">
                <a:solidFill>
                  <a:schemeClr val="bg1"/>
                </a:solidFill>
                <a:latin typeface="AB Convosans "/>
                <a:cs typeface="AB Convosans "/>
              </a:rPr>
              <a:t>1</a:t>
            </a:r>
            <a:endParaRPr lang="en-GB" sz="4800" dirty="0">
              <a:solidFill>
                <a:schemeClr val="bg1"/>
              </a:solidFill>
              <a:latin typeface="AB Convosans "/>
              <a:cs typeface="AB Convosans "/>
            </a:endParaRPr>
          </a:p>
        </p:txBody>
      </p:sp>
      <p:sp>
        <p:nvSpPr>
          <p:cNvPr id="13" name="object 5">
            <a:extLst>
              <a:ext uri="{FF2B5EF4-FFF2-40B4-BE49-F238E27FC236}">
                <a16:creationId xmlns:a16="http://schemas.microsoft.com/office/drawing/2014/main" id="{8B077BB8-DA60-135E-6B18-F680FA0918EE}"/>
              </a:ext>
            </a:extLst>
          </p:cNvPr>
          <p:cNvSpPr txBox="1">
            <a:spLocks/>
          </p:cNvSpPr>
          <p:nvPr/>
        </p:nvSpPr>
        <p:spPr>
          <a:xfrm>
            <a:off x="3040542" y="3786188"/>
            <a:ext cx="1588610" cy="511394"/>
          </a:xfrm>
          <a:prstGeom prst="rect">
            <a:avLst/>
          </a:prstGeom>
        </p:spPr>
        <p:txBody>
          <a:bodyPr vert="horz" wrap="square" lIns="0" tIns="8925"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6" algn="ctr">
              <a:spcBef>
                <a:spcPts val="70"/>
              </a:spcBef>
            </a:pPr>
            <a:r>
              <a:rPr lang="en-GB" sz="1800" spc="-30" dirty="0">
                <a:solidFill>
                  <a:schemeClr val="bg1"/>
                </a:solidFill>
                <a:latin typeface="AB Convosans "/>
                <a:cs typeface="AB Convosans "/>
              </a:rPr>
              <a:t>Section heading</a:t>
            </a:r>
          </a:p>
        </p:txBody>
      </p:sp>
      <p:sp>
        <p:nvSpPr>
          <p:cNvPr id="14" name="object 5">
            <a:extLst>
              <a:ext uri="{FF2B5EF4-FFF2-40B4-BE49-F238E27FC236}">
                <a16:creationId xmlns:a16="http://schemas.microsoft.com/office/drawing/2014/main" id="{F757D560-92D8-F45A-EB2E-8CEDD5140CE1}"/>
              </a:ext>
            </a:extLst>
          </p:cNvPr>
          <p:cNvSpPr txBox="1">
            <a:spLocks/>
          </p:cNvSpPr>
          <p:nvPr/>
        </p:nvSpPr>
        <p:spPr>
          <a:xfrm>
            <a:off x="3204849" y="3086097"/>
            <a:ext cx="1259996" cy="683941"/>
          </a:xfrm>
          <a:prstGeom prst="rect">
            <a:avLst/>
          </a:prstGeom>
        </p:spPr>
        <p:txBody>
          <a:bodyPr vert="horz" wrap="square" lIns="0" tIns="8925"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6" algn="ctr">
              <a:spcBef>
                <a:spcPts val="70"/>
              </a:spcBef>
            </a:pPr>
            <a:r>
              <a:rPr lang="en-GB" sz="4800" spc="-95" dirty="0">
                <a:solidFill>
                  <a:schemeClr val="bg1"/>
                </a:solidFill>
                <a:latin typeface="AB Convosans "/>
                <a:cs typeface="AB Convosans "/>
              </a:rPr>
              <a:t>2</a:t>
            </a:r>
            <a:endParaRPr lang="en-GB" sz="4800" dirty="0">
              <a:solidFill>
                <a:schemeClr val="bg1"/>
              </a:solidFill>
              <a:latin typeface="AB Convosans "/>
              <a:cs typeface="AB Convosans "/>
            </a:endParaRPr>
          </a:p>
        </p:txBody>
      </p:sp>
      <p:sp>
        <p:nvSpPr>
          <p:cNvPr id="16" name="object 5">
            <a:extLst>
              <a:ext uri="{FF2B5EF4-FFF2-40B4-BE49-F238E27FC236}">
                <a16:creationId xmlns:a16="http://schemas.microsoft.com/office/drawing/2014/main" id="{9B749D58-65C3-FF40-B4F9-A2E02F95734F}"/>
              </a:ext>
            </a:extLst>
          </p:cNvPr>
          <p:cNvSpPr txBox="1">
            <a:spLocks/>
          </p:cNvSpPr>
          <p:nvPr/>
        </p:nvSpPr>
        <p:spPr>
          <a:xfrm>
            <a:off x="5283680" y="3786188"/>
            <a:ext cx="1588610" cy="511394"/>
          </a:xfrm>
          <a:prstGeom prst="rect">
            <a:avLst/>
          </a:prstGeom>
        </p:spPr>
        <p:txBody>
          <a:bodyPr vert="horz" wrap="square" lIns="0" tIns="8925"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6" algn="ctr">
              <a:spcBef>
                <a:spcPts val="70"/>
              </a:spcBef>
            </a:pPr>
            <a:r>
              <a:rPr lang="en-GB" sz="1800" spc="-30" dirty="0">
                <a:solidFill>
                  <a:schemeClr val="bg1"/>
                </a:solidFill>
                <a:latin typeface="AB Convosans "/>
                <a:cs typeface="AB Convosans "/>
              </a:rPr>
              <a:t>Section heading</a:t>
            </a:r>
          </a:p>
        </p:txBody>
      </p:sp>
      <p:sp>
        <p:nvSpPr>
          <p:cNvPr id="17" name="object 5">
            <a:extLst>
              <a:ext uri="{FF2B5EF4-FFF2-40B4-BE49-F238E27FC236}">
                <a16:creationId xmlns:a16="http://schemas.microsoft.com/office/drawing/2014/main" id="{08599B66-D5EC-109D-4D88-54C501B62842}"/>
              </a:ext>
            </a:extLst>
          </p:cNvPr>
          <p:cNvSpPr txBox="1">
            <a:spLocks/>
          </p:cNvSpPr>
          <p:nvPr/>
        </p:nvSpPr>
        <p:spPr>
          <a:xfrm>
            <a:off x="5447987" y="3086097"/>
            <a:ext cx="1259996" cy="683941"/>
          </a:xfrm>
          <a:prstGeom prst="rect">
            <a:avLst/>
          </a:prstGeom>
        </p:spPr>
        <p:txBody>
          <a:bodyPr vert="horz" wrap="square" lIns="0" tIns="8925"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6" algn="ctr">
              <a:spcBef>
                <a:spcPts val="70"/>
              </a:spcBef>
            </a:pPr>
            <a:r>
              <a:rPr lang="en-GB" sz="4800" spc="-95" dirty="0">
                <a:solidFill>
                  <a:schemeClr val="bg1"/>
                </a:solidFill>
                <a:latin typeface="AB Convosans "/>
                <a:cs typeface="AB Convosans "/>
              </a:rPr>
              <a:t>3</a:t>
            </a:r>
            <a:endParaRPr lang="en-GB" sz="4800" dirty="0">
              <a:solidFill>
                <a:schemeClr val="bg1"/>
              </a:solidFill>
              <a:latin typeface="AB Convosans "/>
              <a:cs typeface="AB Convosans "/>
            </a:endParaRPr>
          </a:p>
        </p:txBody>
      </p:sp>
      <p:sp>
        <p:nvSpPr>
          <p:cNvPr id="18" name="object 5">
            <a:extLst>
              <a:ext uri="{FF2B5EF4-FFF2-40B4-BE49-F238E27FC236}">
                <a16:creationId xmlns:a16="http://schemas.microsoft.com/office/drawing/2014/main" id="{D5AA38A8-F79A-FA2F-C804-5C5559960D1F}"/>
              </a:ext>
            </a:extLst>
          </p:cNvPr>
          <p:cNvSpPr txBox="1">
            <a:spLocks/>
          </p:cNvSpPr>
          <p:nvPr/>
        </p:nvSpPr>
        <p:spPr>
          <a:xfrm>
            <a:off x="7498242" y="3786188"/>
            <a:ext cx="1588610" cy="511394"/>
          </a:xfrm>
          <a:prstGeom prst="rect">
            <a:avLst/>
          </a:prstGeom>
        </p:spPr>
        <p:txBody>
          <a:bodyPr vert="horz" wrap="square" lIns="0" tIns="8925"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6" algn="ctr">
              <a:spcBef>
                <a:spcPts val="70"/>
              </a:spcBef>
            </a:pPr>
            <a:r>
              <a:rPr lang="en-GB" sz="1800" spc="-30" dirty="0">
                <a:solidFill>
                  <a:schemeClr val="bg1"/>
                </a:solidFill>
                <a:latin typeface="AB Convosans "/>
                <a:cs typeface="AB Convosans "/>
              </a:rPr>
              <a:t>Section heading</a:t>
            </a:r>
          </a:p>
        </p:txBody>
      </p:sp>
      <p:sp>
        <p:nvSpPr>
          <p:cNvPr id="19" name="object 5">
            <a:extLst>
              <a:ext uri="{FF2B5EF4-FFF2-40B4-BE49-F238E27FC236}">
                <a16:creationId xmlns:a16="http://schemas.microsoft.com/office/drawing/2014/main" id="{E31036AA-F659-340C-068B-3B951568D255}"/>
              </a:ext>
            </a:extLst>
          </p:cNvPr>
          <p:cNvSpPr txBox="1">
            <a:spLocks/>
          </p:cNvSpPr>
          <p:nvPr/>
        </p:nvSpPr>
        <p:spPr>
          <a:xfrm>
            <a:off x="7662549" y="3086097"/>
            <a:ext cx="1259996" cy="683941"/>
          </a:xfrm>
          <a:prstGeom prst="rect">
            <a:avLst/>
          </a:prstGeom>
        </p:spPr>
        <p:txBody>
          <a:bodyPr vert="horz" wrap="square" lIns="0" tIns="8925"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6" algn="ctr">
              <a:spcBef>
                <a:spcPts val="70"/>
              </a:spcBef>
            </a:pPr>
            <a:r>
              <a:rPr lang="en-GB" sz="4800" spc="-95" dirty="0">
                <a:solidFill>
                  <a:schemeClr val="bg1"/>
                </a:solidFill>
                <a:latin typeface="AB Convosans "/>
                <a:cs typeface="AB Convosans "/>
              </a:rPr>
              <a:t>4</a:t>
            </a:r>
            <a:endParaRPr lang="en-GB" sz="4800" dirty="0">
              <a:solidFill>
                <a:schemeClr val="bg1"/>
              </a:solidFill>
              <a:latin typeface="AB Convosans "/>
              <a:cs typeface="AB Convosans "/>
            </a:endParaRPr>
          </a:p>
        </p:txBody>
      </p:sp>
      <p:sp>
        <p:nvSpPr>
          <p:cNvPr id="20" name="object 5">
            <a:extLst>
              <a:ext uri="{FF2B5EF4-FFF2-40B4-BE49-F238E27FC236}">
                <a16:creationId xmlns:a16="http://schemas.microsoft.com/office/drawing/2014/main" id="{1915CD8A-880C-B927-BED3-406ED5D9F006}"/>
              </a:ext>
            </a:extLst>
          </p:cNvPr>
          <p:cNvSpPr txBox="1">
            <a:spLocks/>
          </p:cNvSpPr>
          <p:nvPr/>
        </p:nvSpPr>
        <p:spPr>
          <a:xfrm>
            <a:off x="9712804" y="3786188"/>
            <a:ext cx="1588610" cy="511394"/>
          </a:xfrm>
          <a:prstGeom prst="rect">
            <a:avLst/>
          </a:prstGeom>
        </p:spPr>
        <p:txBody>
          <a:bodyPr vert="horz" wrap="square" lIns="0" tIns="8925"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6" algn="ctr">
              <a:spcBef>
                <a:spcPts val="70"/>
              </a:spcBef>
            </a:pPr>
            <a:r>
              <a:rPr lang="en-GB" sz="1800" spc="-30" dirty="0">
                <a:solidFill>
                  <a:schemeClr val="bg1"/>
                </a:solidFill>
                <a:latin typeface="AB Convosans "/>
                <a:cs typeface="AB Convosans "/>
              </a:rPr>
              <a:t>Section heading</a:t>
            </a:r>
          </a:p>
        </p:txBody>
      </p:sp>
      <p:sp>
        <p:nvSpPr>
          <p:cNvPr id="21" name="object 5">
            <a:extLst>
              <a:ext uri="{FF2B5EF4-FFF2-40B4-BE49-F238E27FC236}">
                <a16:creationId xmlns:a16="http://schemas.microsoft.com/office/drawing/2014/main" id="{D40E1A10-F1AD-8DCC-13C4-4B95ACCF008F}"/>
              </a:ext>
            </a:extLst>
          </p:cNvPr>
          <p:cNvSpPr txBox="1">
            <a:spLocks/>
          </p:cNvSpPr>
          <p:nvPr/>
        </p:nvSpPr>
        <p:spPr>
          <a:xfrm>
            <a:off x="9877111" y="3086097"/>
            <a:ext cx="1259996" cy="683941"/>
          </a:xfrm>
          <a:prstGeom prst="rect">
            <a:avLst/>
          </a:prstGeom>
        </p:spPr>
        <p:txBody>
          <a:bodyPr vert="horz" wrap="square" lIns="0" tIns="8925"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6" algn="ctr">
              <a:spcBef>
                <a:spcPts val="70"/>
              </a:spcBef>
            </a:pPr>
            <a:r>
              <a:rPr lang="en-GB" sz="4800" spc="-95" dirty="0">
                <a:solidFill>
                  <a:schemeClr val="bg1"/>
                </a:solidFill>
                <a:latin typeface="AB Convosans "/>
                <a:cs typeface="AB Convosans "/>
              </a:rPr>
              <a:t>5</a:t>
            </a:r>
            <a:endParaRPr lang="en-GB" sz="4800" dirty="0">
              <a:solidFill>
                <a:schemeClr val="bg1"/>
              </a:solidFill>
              <a:latin typeface="AB Convosans "/>
              <a:cs typeface="AB Convosans "/>
            </a:endParaRPr>
          </a:p>
        </p:txBody>
      </p:sp>
    </p:spTree>
    <p:extLst>
      <p:ext uri="{BB962C8B-B14F-4D97-AF65-F5344CB8AC3E}">
        <p14:creationId xmlns:p14="http://schemas.microsoft.com/office/powerpoint/2010/main" val="312425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765EE-3357-C33D-9FDB-36D47D82E50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72F2EBA-117F-210C-D4DE-6377C49E16B9}"/>
              </a:ext>
            </a:extLst>
          </p:cNvPr>
          <p:cNvPicPr>
            <a:picLocks noChangeAspect="1"/>
          </p:cNvPicPr>
          <p:nvPr/>
        </p:nvPicPr>
        <p:blipFill>
          <a:blip r:embed="rId3"/>
          <a:srcRect/>
          <a:stretch/>
        </p:blipFill>
        <p:spPr>
          <a:xfrm>
            <a:off x="3174" y="0"/>
            <a:ext cx="12185650" cy="6858000"/>
          </a:xfrm>
          <a:prstGeom prst="rect">
            <a:avLst/>
          </a:prstGeom>
        </p:spPr>
      </p:pic>
    </p:spTree>
    <p:extLst>
      <p:ext uri="{BB962C8B-B14F-4D97-AF65-F5344CB8AC3E}">
        <p14:creationId xmlns:p14="http://schemas.microsoft.com/office/powerpoint/2010/main" val="182633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D3538E-35EB-2BD3-5D81-3211E4659676}"/>
              </a:ext>
            </a:extLst>
          </p:cNvPr>
          <p:cNvPicPr>
            <a:picLocks noChangeAspect="1"/>
          </p:cNvPicPr>
          <p:nvPr/>
        </p:nvPicPr>
        <p:blipFill rotWithShape="1">
          <a:blip r:embed="rId3"/>
          <a:srcRect t="5000" b="5000"/>
          <a:stretch/>
        </p:blipFill>
        <p:spPr>
          <a:xfrm>
            <a:off x="0" y="1"/>
            <a:ext cx="12192000" cy="6858000"/>
          </a:xfrm>
          <a:prstGeom prst="rect">
            <a:avLst/>
          </a:prstGeom>
        </p:spPr>
      </p:pic>
      <p:sp>
        <p:nvSpPr>
          <p:cNvPr id="9" name="Title 3">
            <a:extLst>
              <a:ext uri="{FF2B5EF4-FFF2-40B4-BE49-F238E27FC236}">
                <a16:creationId xmlns:a16="http://schemas.microsoft.com/office/drawing/2014/main" id="{D417EFBC-E1BA-8146-B4D8-89175B6CC476}"/>
              </a:ext>
            </a:extLst>
          </p:cNvPr>
          <p:cNvSpPr txBox="1">
            <a:spLocks/>
          </p:cNvSpPr>
          <p:nvPr/>
        </p:nvSpPr>
        <p:spPr>
          <a:xfrm>
            <a:off x="2295608" y="4187167"/>
            <a:ext cx="7600785" cy="790078"/>
          </a:xfrm>
          <a:prstGeom prst="rect">
            <a:avLst/>
          </a:prstGeom>
        </p:spPr>
        <p:txBody>
          <a:bodyPr/>
          <a:lstStyle>
            <a:lvl1pPr algn="l" defTabSz="914400" rtl="0" eaLnBrk="1" latinLnBrk="0" hangingPunct="1">
              <a:lnSpc>
                <a:spcPct val="100000"/>
              </a:lnSpc>
              <a:spcBef>
                <a:spcPct val="0"/>
              </a:spcBef>
              <a:buNone/>
              <a:defRPr sz="4200" b="1" i="0" kern="1200">
                <a:solidFill>
                  <a:srgbClr val="0000FE"/>
                </a:solidFill>
                <a:latin typeface="AB Convosans  Med" pitchFamily="2" charset="77"/>
                <a:ea typeface="Circular Bold" panose="02000503000000020003" pitchFamily="2" charset="77"/>
                <a:cs typeface="AB Convosans  Med" pitchFamily="2" charset="77"/>
              </a:defRPr>
            </a:lvl1pPr>
          </a:lstStyle>
          <a:p>
            <a:pPr algn="ctr"/>
            <a:r>
              <a:rPr lang="en-GB" sz="1801" b="0">
                <a:solidFill>
                  <a:schemeClr val="bg1"/>
                </a:solidFill>
                <a:latin typeface="AB Convosans Light" pitchFamily="2" charset="77"/>
                <a:cs typeface="AB Convosans Light" pitchFamily="2" charset="77"/>
              </a:rPr>
              <a:t>Thank you for the opportunity to share our ideas.</a:t>
            </a:r>
          </a:p>
        </p:txBody>
      </p:sp>
    </p:spTree>
    <p:extLst>
      <p:ext uri="{BB962C8B-B14F-4D97-AF65-F5344CB8AC3E}">
        <p14:creationId xmlns:p14="http://schemas.microsoft.com/office/powerpoint/2010/main" val="397473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AF3C2-82FC-A814-B88F-DB5687674D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6170DF1-03DC-0B5C-E063-215AF32C2663}"/>
              </a:ext>
            </a:extLst>
          </p:cNvPr>
          <p:cNvSpPr/>
          <p:nvPr/>
        </p:nvSpPr>
        <p:spPr>
          <a:xfrm>
            <a:off x="0" y="0"/>
            <a:ext cx="12192000" cy="6858000"/>
          </a:xfrm>
          <a:prstGeom prst="rect">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688A440-F19B-7730-BD5A-B6CB30099AC3}"/>
              </a:ext>
            </a:extLst>
          </p:cNvPr>
          <p:cNvSpPr>
            <a:spLocks noGrp="1"/>
          </p:cNvSpPr>
          <p:nvPr>
            <p:ph type="subTitle" idx="1"/>
          </p:nvPr>
        </p:nvSpPr>
        <p:spPr>
          <a:xfrm>
            <a:off x="732262" y="4583031"/>
            <a:ext cx="10727476" cy="1655762"/>
          </a:xfrm>
        </p:spPr>
        <p:txBody>
          <a:bodyPr>
            <a:noAutofit/>
          </a:bodyPr>
          <a:lstStyle/>
          <a:p>
            <a:pPr algn="l" fontAlgn="base"/>
            <a:endParaRPr lang="en-US" sz="1800" dirty="0">
              <a:solidFill>
                <a:schemeClr val="bg1"/>
              </a:solidFill>
              <a:latin typeface="AB Convosans Light" pitchFamily="2" charset="77"/>
              <a:cs typeface="AB Convosans Light" pitchFamily="2" charset="77"/>
            </a:endParaRPr>
          </a:p>
          <a:p>
            <a:pPr algn="l" fontAlgn="base"/>
            <a:r>
              <a:rPr lang="en-GB" dirty="0">
                <a:solidFill>
                  <a:schemeClr val="bg1"/>
                </a:solidFill>
                <a:latin typeface="AB Convosans Light" pitchFamily="2" charset="77"/>
                <a:cs typeface="AB Convosans Light" pitchFamily="2" charset="77"/>
              </a:rPr>
              <a:t>2026</a:t>
            </a:r>
            <a:endParaRPr lang="en-US" dirty="0">
              <a:solidFill>
                <a:schemeClr val="bg1"/>
              </a:solidFill>
              <a:latin typeface="AB Convosans Light" pitchFamily="2" charset="77"/>
              <a:cs typeface="AB Convosans Light" pitchFamily="2" charset="77"/>
            </a:endParaRPr>
          </a:p>
          <a:p>
            <a:pPr algn="l" fontAlgn="base"/>
            <a:r>
              <a:rPr lang="en-US" sz="1800" dirty="0">
                <a:solidFill>
                  <a:schemeClr val="bg1"/>
                </a:solidFill>
                <a:latin typeface="AB Convosans Light" pitchFamily="2" charset="77"/>
                <a:cs typeface="AB Convosans Light" pitchFamily="2" charset="77"/>
              </a:rPr>
              <a:t>Prepared by AB for:​</a:t>
            </a:r>
          </a:p>
          <a:p>
            <a:pPr algn="l"/>
            <a:r>
              <a:rPr lang="en-US" sz="2000" dirty="0">
                <a:solidFill>
                  <a:schemeClr val="bg1"/>
                </a:solidFill>
                <a:latin typeface="AB Convosans Light" pitchFamily="2" charset="77"/>
                <a:cs typeface="AB Convosans Light" pitchFamily="2" charset="77"/>
              </a:rPr>
              <a:t>Name</a:t>
            </a:r>
          </a:p>
          <a:p>
            <a:pPr algn="l"/>
            <a:endParaRPr lang="en-US" sz="2000" dirty="0">
              <a:solidFill>
                <a:schemeClr val="bg1"/>
              </a:solidFill>
              <a:latin typeface="AB Convosans Light" pitchFamily="2" charset="77"/>
              <a:cs typeface="AB Convosans Light" pitchFamily="2" charset="77"/>
            </a:endParaRPr>
          </a:p>
        </p:txBody>
      </p:sp>
      <p:sp>
        <p:nvSpPr>
          <p:cNvPr id="6" name="TextBox 5">
            <a:extLst>
              <a:ext uri="{FF2B5EF4-FFF2-40B4-BE49-F238E27FC236}">
                <a16:creationId xmlns:a16="http://schemas.microsoft.com/office/drawing/2014/main" id="{E34E1B8F-EA75-F4EE-D50C-29BD1518F5B0}"/>
              </a:ext>
            </a:extLst>
          </p:cNvPr>
          <p:cNvSpPr txBox="1"/>
          <p:nvPr/>
        </p:nvSpPr>
        <p:spPr>
          <a:xfrm>
            <a:off x="699458" y="3087154"/>
            <a:ext cx="10257524" cy="1631218"/>
          </a:xfrm>
          <a:prstGeom prst="rect">
            <a:avLst/>
          </a:prstGeom>
          <a:noFill/>
        </p:spPr>
        <p:txBody>
          <a:bodyPr wrap="square" lIns="91440" tIns="45721" rIns="91440" bIns="45721" rtlCol="0" anchor="t">
            <a:spAutoFit/>
          </a:bodyPr>
          <a:lstStyle/>
          <a:p>
            <a:endParaRPr lang="en-US" sz="2800" spc="-100" dirty="0">
              <a:solidFill>
                <a:schemeClr val="bg1"/>
              </a:solidFill>
              <a:latin typeface="AB Convosans  Med"/>
              <a:cs typeface="AB Convosans  Med" pitchFamily="2" charset="77"/>
            </a:endParaRPr>
          </a:p>
          <a:p>
            <a:r>
              <a:rPr lang="en-GB" sz="4000" spc="-70" dirty="0">
                <a:solidFill>
                  <a:schemeClr val="bg1"/>
                </a:solidFill>
                <a:latin typeface="AB Convosans  Med" pitchFamily="2" charset="77"/>
                <a:cs typeface="AB Convosans  Med" pitchFamily="2" charset="77"/>
              </a:rPr>
              <a:t>Heading goes here</a:t>
            </a:r>
          </a:p>
          <a:p>
            <a:r>
              <a:rPr lang="en-GB" sz="3000" dirty="0">
                <a:solidFill>
                  <a:schemeClr val="bg1"/>
                </a:solidFill>
                <a:latin typeface="AB Convosans Light" pitchFamily="2" charset="77"/>
                <a:cs typeface="AB Convosans Light" pitchFamily="2" charset="77"/>
              </a:rPr>
              <a:t>Subheading here</a:t>
            </a:r>
          </a:p>
        </p:txBody>
      </p:sp>
      <p:pic>
        <p:nvPicPr>
          <p:cNvPr id="8" name="Picture 7" descr="Graphical user interface, application&#10;&#10;Description automatically generated">
            <a:extLst>
              <a:ext uri="{FF2B5EF4-FFF2-40B4-BE49-F238E27FC236}">
                <a16:creationId xmlns:a16="http://schemas.microsoft.com/office/drawing/2014/main" id="{E446242E-D735-9F5F-2998-3DFC4ECAF6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2478" y="1885931"/>
            <a:ext cx="1464527" cy="1443803"/>
          </a:xfrm>
          <a:prstGeom prst="rect">
            <a:avLst/>
          </a:prstGeom>
        </p:spPr>
      </p:pic>
      <p:cxnSp>
        <p:nvCxnSpPr>
          <p:cNvPr id="9" name="Straight Connector 8">
            <a:extLst>
              <a:ext uri="{FF2B5EF4-FFF2-40B4-BE49-F238E27FC236}">
                <a16:creationId xmlns:a16="http://schemas.microsoft.com/office/drawing/2014/main" id="{D08A6A36-3E59-6397-4781-145F04068A63}"/>
              </a:ext>
            </a:extLst>
          </p:cNvPr>
          <p:cNvCxnSpPr>
            <a:cxnSpLocks/>
          </p:cNvCxnSpPr>
          <p:nvPr/>
        </p:nvCxnSpPr>
        <p:spPr>
          <a:xfrm flipH="1">
            <a:off x="2019164" y="2220538"/>
            <a:ext cx="1" cy="774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C0B73F8-33FA-29D5-318E-1982A2EDD11B}"/>
              </a:ext>
            </a:extLst>
          </p:cNvPr>
          <p:cNvSpPr/>
          <p:nvPr/>
        </p:nvSpPr>
        <p:spPr>
          <a:xfrm>
            <a:off x="2457450" y="2220538"/>
            <a:ext cx="1128713" cy="774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9EA27FC-D17D-E754-CBD5-DC94F72B13E9}"/>
              </a:ext>
            </a:extLst>
          </p:cNvPr>
          <p:cNvSpPr txBox="1"/>
          <p:nvPr/>
        </p:nvSpPr>
        <p:spPr>
          <a:xfrm>
            <a:off x="2467189" y="2419575"/>
            <a:ext cx="1128714" cy="376513"/>
          </a:xfrm>
          <a:prstGeom prst="rect">
            <a:avLst/>
          </a:prstGeom>
          <a:noFill/>
        </p:spPr>
        <p:txBody>
          <a:bodyPr wrap="square" rtlCol="0">
            <a:spAutoFit/>
          </a:bodyPr>
          <a:lstStyle/>
          <a:p>
            <a:pPr algn="ctr">
              <a:lnSpc>
                <a:spcPts val="1060"/>
              </a:lnSpc>
            </a:pPr>
            <a:r>
              <a:rPr lang="en-US" sz="1050" dirty="0"/>
              <a:t>CLIENT</a:t>
            </a:r>
          </a:p>
          <a:p>
            <a:pPr algn="ctr">
              <a:lnSpc>
                <a:spcPts val="1060"/>
              </a:lnSpc>
            </a:pPr>
            <a:r>
              <a:rPr lang="en-US" sz="1050" dirty="0"/>
              <a:t>LOGO</a:t>
            </a:r>
          </a:p>
        </p:txBody>
      </p:sp>
    </p:spTree>
    <p:extLst>
      <p:ext uri="{BB962C8B-B14F-4D97-AF65-F5344CB8AC3E}">
        <p14:creationId xmlns:p14="http://schemas.microsoft.com/office/powerpoint/2010/main" val="1691029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AD24-8092-2193-3644-602BCF22F16A}"/>
              </a:ext>
            </a:extLst>
          </p:cNvPr>
          <p:cNvSpPr>
            <a:spLocks noGrp="1"/>
          </p:cNvSpPr>
          <p:nvPr>
            <p:ph type="title"/>
          </p:nvPr>
        </p:nvSpPr>
        <p:spPr>
          <a:xfrm>
            <a:off x="791083" y="2429979"/>
            <a:ext cx="10515600" cy="1325563"/>
          </a:xfrm>
        </p:spPr>
        <p:txBody>
          <a:bodyPr lIns="0" tIns="0" rIns="0" bIns="0">
            <a:normAutofit/>
          </a:bodyPr>
          <a:lstStyle/>
          <a:p>
            <a:pPr algn="ctr"/>
            <a:r>
              <a:rPr lang="en-GB" sz="3200" dirty="0">
                <a:solidFill>
                  <a:srgbClr val="0000FF"/>
                </a:solidFill>
                <a:latin typeface="AB Convosans  Med" pitchFamily="2" charset="77"/>
                <a:cs typeface="AB Convosans  Med" pitchFamily="2" charset="77"/>
              </a:rPr>
              <a:t>Heavy text pages</a:t>
            </a:r>
          </a:p>
        </p:txBody>
      </p:sp>
      <p:pic>
        <p:nvPicPr>
          <p:cNvPr id="5" name="Picture 4">
            <a:extLst>
              <a:ext uri="{FF2B5EF4-FFF2-40B4-BE49-F238E27FC236}">
                <a16:creationId xmlns:a16="http://schemas.microsoft.com/office/drawing/2014/main" id="{722200B4-410E-2209-0F0C-6C736656ACD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223390" y="324317"/>
            <a:ext cx="587611" cy="597243"/>
          </a:xfrm>
          <a:prstGeom prst="rect">
            <a:avLst/>
          </a:prstGeom>
        </p:spPr>
      </p:pic>
      <p:cxnSp>
        <p:nvCxnSpPr>
          <p:cNvPr id="7" name="Straight Connector 6">
            <a:extLst>
              <a:ext uri="{FF2B5EF4-FFF2-40B4-BE49-F238E27FC236}">
                <a16:creationId xmlns:a16="http://schemas.microsoft.com/office/drawing/2014/main" id="{70B188D2-DE63-7182-EC23-C0BE62FD956D}"/>
              </a:ext>
            </a:extLst>
          </p:cNvPr>
          <p:cNvCxnSpPr/>
          <p:nvPr/>
        </p:nvCxnSpPr>
        <p:spPr>
          <a:xfrm>
            <a:off x="349899" y="565998"/>
            <a:ext cx="122400" cy="0"/>
          </a:xfrm>
          <a:prstGeom prst="line">
            <a:avLst/>
          </a:prstGeom>
          <a:ln w="9525">
            <a:solidFill>
              <a:srgbClr val="0000FE"/>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F901F3E-5D5C-0624-8063-7227BCA6C7B7}"/>
              </a:ext>
            </a:extLst>
          </p:cNvPr>
          <p:cNvSpPr txBox="1">
            <a:spLocks/>
          </p:cNvSpPr>
          <p:nvPr/>
        </p:nvSpPr>
        <p:spPr>
          <a:xfrm>
            <a:off x="6856408" y="6082748"/>
            <a:ext cx="4954593" cy="499182"/>
          </a:xfrm>
          <a:prstGeom prst="rect">
            <a:avLst/>
          </a:prstGeom>
        </p:spPr>
        <p:txBody>
          <a:bodyPr vert="horz" lIns="0" tIns="0" rIns="0" bIns="0" rtlCol="0" anchor="b">
            <a:noAutofit/>
          </a:bodyPr>
          <a:lstStyle>
            <a:lvl1pPr algn="ctr" defTabSz="914400" rtl="0" eaLnBrk="1" latinLnBrk="0" hangingPunct="1">
              <a:lnSpc>
                <a:spcPct val="85000"/>
              </a:lnSpc>
              <a:spcBef>
                <a:spcPct val="0"/>
              </a:spcBef>
              <a:buNone/>
              <a:defRPr sz="2400" b="1" i="0" kern="1200">
                <a:solidFill>
                  <a:schemeClr val="bg1"/>
                </a:solidFill>
                <a:latin typeface="AB Convosans  Med" pitchFamily="2" charset="77"/>
                <a:ea typeface="Circular Bold" panose="02000503000000020003" pitchFamily="2" charset="77"/>
                <a:cs typeface="AB Convosans  Med" pitchFamily="2" charset="77"/>
              </a:defRPr>
            </a:lvl1pPr>
          </a:lstStyle>
          <a:p>
            <a:pPr algn="r"/>
            <a:r>
              <a:rPr lang="en-US" sz="601" dirty="0">
                <a:solidFill>
                  <a:schemeClr val="tx1">
                    <a:lumMod val="65000"/>
                    <a:lumOff val="35000"/>
                  </a:schemeClr>
                </a:solidFill>
                <a:latin typeface="AB Convosans Light" pitchFamily="2" charset="77"/>
                <a:cs typeface="AB Convosans Light" pitchFamily="2" charset="77"/>
              </a:rPr>
              <a:t>© ab communications 2026. Private and confidential</a:t>
            </a:r>
            <a:endParaRPr lang="en-GB" sz="601" dirty="0">
              <a:solidFill>
                <a:schemeClr val="tx1">
                  <a:lumMod val="65000"/>
                  <a:lumOff val="35000"/>
                </a:schemeClr>
              </a:solidFill>
              <a:latin typeface="AB Convosans Light" pitchFamily="2" charset="77"/>
              <a:cs typeface="AB Convosans Light" pitchFamily="2" charset="77"/>
            </a:endParaRPr>
          </a:p>
        </p:txBody>
      </p:sp>
      <p:sp>
        <p:nvSpPr>
          <p:cNvPr id="9" name="TextBox 8">
            <a:extLst>
              <a:ext uri="{FF2B5EF4-FFF2-40B4-BE49-F238E27FC236}">
                <a16:creationId xmlns:a16="http://schemas.microsoft.com/office/drawing/2014/main" id="{B0E02563-2279-575F-4C48-D65D2C8D3491}"/>
              </a:ext>
            </a:extLst>
          </p:cNvPr>
          <p:cNvSpPr txBox="1"/>
          <p:nvPr/>
        </p:nvSpPr>
        <p:spPr>
          <a:xfrm>
            <a:off x="337199" y="325820"/>
            <a:ext cx="2952745" cy="338554"/>
          </a:xfrm>
          <a:prstGeom prst="rect">
            <a:avLst/>
          </a:prstGeom>
        </p:spPr>
        <p:txBody>
          <a:bodyPr vert="horz" wrap="square" lIns="0" tIns="0" rIns="0" bIns="0" rtlCol="0">
            <a:spAutoFit/>
          </a:bodyPr>
          <a:lstStyle/>
          <a:p>
            <a:pPr algn="l">
              <a:buClr>
                <a:srgbClr val="0000FE"/>
              </a:buClr>
            </a:pPr>
            <a:r>
              <a:rPr lang="en-GB" sz="1100" dirty="0">
                <a:solidFill>
                  <a:srgbClr val="1F45F6"/>
                </a:solidFill>
                <a:latin typeface="AB Convosans Light" pitchFamily="2" charset="77"/>
                <a:cs typeface="AB Convosans Light" pitchFamily="2" charset="77"/>
              </a:rPr>
              <a:t>About AB</a:t>
            </a:r>
          </a:p>
          <a:p>
            <a:pPr algn="l">
              <a:buClr>
                <a:srgbClr val="0000FE"/>
              </a:buClr>
            </a:pPr>
            <a:endParaRPr lang="en-GB" sz="1100" dirty="0">
              <a:solidFill>
                <a:srgbClr val="1F45F6"/>
              </a:solidFill>
              <a:latin typeface="AB Convosans Light" pitchFamily="2" charset="77"/>
              <a:cs typeface="AB Convosans Light" pitchFamily="2" charset="77"/>
            </a:endParaRPr>
          </a:p>
        </p:txBody>
      </p:sp>
      <p:sp>
        <p:nvSpPr>
          <p:cNvPr id="15" name="Date Placeholder 3">
            <a:extLst>
              <a:ext uri="{FF2B5EF4-FFF2-40B4-BE49-F238E27FC236}">
                <a16:creationId xmlns:a16="http://schemas.microsoft.com/office/drawing/2014/main" id="{620C6E67-C8A4-6167-F587-6174263C161B}"/>
              </a:ext>
            </a:extLst>
          </p:cNvPr>
          <p:cNvSpPr>
            <a:spLocks noGrp="1"/>
          </p:cNvSpPr>
          <p:nvPr>
            <p:ph type="dt" sz="half" idx="10"/>
          </p:nvPr>
        </p:nvSpPr>
        <p:spPr>
          <a:xfrm>
            <a:off x="489592" y="6356351"/>
            <a:ext cx="2743200" cy="273050"/>
          </a:xfrm>
        </p:spPr>
        <p:txBody>
          <a:bodyPr/>
          <a:lstStyle>
            <a:lvl1pPr>
              <a:defRPr sz="900" b="0">
                <a:solidFill>
                  <a:srgbClr val="0000FE"/>
                </a:solidFill>
                <a:latin typeface="AB Convosans  Med" pitchFamily="2" charset="77"/>
                <a:ea typeface="Circular Book" panose="02000503000000020003" pitchFamily="2" charset="77"/>
                <a:cs typeface="AB Convosans  Med" pitchFamily="2" charset="77"/>
              </a:defRPr>
            </a:lvl1pPr>
          </a:lstStyle>
          <a:p>
            <a:fld id="{7B73D1EC-B917-4471-ACAD-DC91BAE879F7}" type="slidenum">
              <a:rPr lang="en-GB" smtClean="0"/>
              <a:pPr/>
              <a:t>3</a:t>
            </a:fld>
            <a:r>
              <a:rPr lang="en-GB" dirty="0"/>
              <a:t> </a:t>
            </a:r>
            <a:r>
              <a:rPr lang="en-GB" dirty="0">
                <a:solidFill>
                  <a:srgbClr val="E8336B"/>
                </a:solidFill>
              </a:rPr>
              <a:t>| </a:t>
            </a:r>
            <a:fld id="{24A2B940-8811-4399-90D0-9A6515632F41}" type="datetime1">
              <a:rPr lang="en-GB" smtClean="0"/>
              <a:pPr/>
              <a:t>18/06/2026</a:t>
            </a:fld>
            <a:endParaRPr lang="en-GB" dirty="0"/>
          </a:p>
        </p:txBody>
      </p:sp>
    </p:spTree>
    <p:extLst>
      <p:ext uri="{BB962C8B-B14F-4D97-AF65-F5344CB8AC3E}">
        <p14:creationId xmlns:p14="http://schemas.microsoft.com/office/powerpoint/2010/main" val="105557757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F41BB-7593-AD1F-6A6B-5A39D6007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76BFFC-FD99-8F9D-ABC7-E91691CE364D}"/>
              </a:ext>
            </a:extLst>
          </p:cNvPr>
          <p:cNvSpPr>
            <a:spLocks noGrp="1"/>
          </p:cNvSpPr>
          <p:nvPr>
            <p:ph type="title"/>
          </p:nvPr>
        </p:nvSpPr>
        <p:spPr>
          <a:xfrm>
            <a:off x="791083" y="746716"/>
            <a:ext cx="10515600" cy="1325563"/>
          </a:xfrm>
        </p:spPr>
        <p:txBody>
          <a:bodyPr lIns="0" tIns="0" rIns="0" bIns="0">
            <a:normAutofit/>
          </a:bodyPr>
          <a:lstStyle/>
          <a:p>
            <a:r>
              <a:rPr lang="en-GB" sz="3200" spc="-30" dirty="0">
                <a:solidFill>
                  <a:srgbClr val="0000FF"/>
                </a:solidFill>
                <a:latin typeface="AB Convosans  Med" pitchFamily="2" charset="77"/>
                <a:cs typeface="AB Convosans  Med" pitchFamily="2" charset="77"/>
              </a:rPr>
              <a:t>Heading here</a:t>
            </a:r>
          </a:p>
        </p:txBody>
      </p:sp>
      <p:sp>
        <p:nvSpPr>
          <p:cNvPr id="3" name="Content Placeholder 2">
            <a:extLst>
              <a:ext uri="{FF2B5EF4-FFF2-40B4-BE49-F238E27FC236}">
                <a16:creationId xmlns:a16="http://schemas.microsoft.com/office/drawing/2014/main" id="{0B75B3CA-4830-F56F-B6A6-B7CBA3A48441}"/>
              </a:ext>
            </a:extLst>
          </p:cNvPr>
          <p:cNvSpPr>
            <a:spLocks noGrp="1"/>
          </p:cNvSpPr>
          <p:nvPr>
            <p:ph idx="1"/>
          </p:nvPr>
        </p:nvSpPr>
        <p:spPr>
          <a:xfrm>
            <a:off x="838201" y="1773239"/>
            <a:ext cx="2377525" cy="4309510"/>
          </a:xfrm>
        </p:spPr>
        <p:txBody>
          <a:bodyPr lIns="0" rIns="0" numCol="1" spcCol="216000">
            <a:noAutofit/>
          </a:bodyPr>
          <a:lstStyle/>
          <a:p>
            <a:pPr marL="0" indent="0">
              <a:lnSpc>
                <a:spcPts val="1640"/>
              </a:lnSpc>
              <a:buClr>
                <a:srgbClr val="0000FF"/>
              </a:buClr>
              <a:buNone/>
              <a:tabLst>
                <a:tab pos="3065540" algn="l"/>
              </a:tabLst>
            </a:pPr>
            <a:r>
              <a:rPr lang="en-GB" sz="1200" dirty="0">
                <a:solidFill>
                  <a:schemeClr val="tx1">
                    <a:lumMod val="75000"/>
                    <a:lumOff val="25000"/>
                  </a:schemeClr>
                </a:solidFill>
                <a:latin typeface="AB Convosans  Med" pitchFamily="2" charset="77"/>
                <a:cs typeface="AB Convosans  Med" pitchFamily="2" charset="77"/>
              </a:rPr>
              <a:t>Lorem Ipsum is simply dummy text of the printing and typesetting industry. Lorem Ipsum has been the industry's standard dummy text ever since 1966, when designers at Letraset and James Mosley, the librarian at St Bride versions of Lorem Ipsum.</a:t>
            </a:r>
          </a:p>
        </p:txBody>
      </p:sp>
      <p:sp>
        <p:nvSpPr>
          <p:cNvPr id="4" name="Content Placeholder 2">
            <a:extLst>
              <a:ext uri="{FF2B5EF4-FFF2-40B4-BE49-F238E27FC236}">
                <a16:creationId xmlns:a16="http://schemas.microsoft.com/office/drawing/2014/main" id="{8550F340-5279-A7A9-B69F-37BFEF7CEBC7}"/>
              </a:ext>
            </a:extLst>
          </p:cNvPr>
          <p:cNvSpPr txBox="1">
            <a:spLocks/>
          </p:cNvSpPr>
          <p:nvPr/>
        </p:nvSpPr>
        <p:spPr>
          <a:xfrm>
            <a:off x="8871055" y="1773238"/>
            <a:ext cx="2477297" cy="2794461"/>
          </a:xfrm>
          <a:prstGeom prst="rect">
            <a:avLst/>
          </a:prstGeom>
          <a:ln>
            <a:noFill/>
          </a:ln>
        </p:spPr>
        <p:txBody>
          <a:bodyPr vert="horz" lIns="0" tIns="45721" rIns="0" bIns="45721" numCol="1" spcCol="21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640"/>
              </a:lnSpc>
              <a:buClr>
                <a:srgbClr val="0000FF"/>
              </a:buClr>
              <a:buNone/>
              <a:tabLst>
                <a:tab pos="3065540" algn="l"/>
              </a:tabLst>
            </a:pPr>
            <a:r>
              <a:rPr lang="en-GB" sz="1200" dirty="0">
                <a:solidFill>
                  <a:schemeClr val="tx1">
                    <a:lumMod val="75000"/>
                    <a:lumOff val="25000"/>
                  </a:schemeClr>
                </a:solidFill>
                <a:latin typeface="AB Convosans Light" pitchFamily="2" charset="77"/>
                <a:cs typeface="AB Convosans Light" pitchFamily="2" charset="77"/>
              </a:rPr>
              <a:t>Our clients also have access to our new, 10-hour professional development course, the Internal Comms Masterclass, plus opportunities to join our regular webinars and </a:t>
            </a:r>
            <a:r>
              <a:rPr lang="en-GB" sz="1200" dirty="0" err="1">
                <a:solidFill>
                  <a:schemeClr val="tx1">
                    <a:lumMod val="75000"/>
                    <a:lumOff val="25000"/>
                  </a:schemeClr>
                </a:solidFill>
                <a:latin typeface="AB Convosans Light" pitchFamily="2" charset="77"/>
                <a:cs typeface="AB Convosans Light" pitchFamily="2" charset="77"/>
              </a:rPr>
              <a:t>networkinLorem</a:t>
            </a:r>
            <a:r>
              <a:rPr lang="en-GB" sz="1200" dirty="0">
                <a:solidFill>
                  <a:schemeClr val="tx1">
                    <a:lumMod val="75000"/>
                    <a:lumOff val="25000"/>
                  </a:schemeClr>
                </a:solidFill>
                <a:latin typeface="AB Convosans Light" pitchFamily="2" charset="77"/>
                <a:cs typeface="AB Convosans Light" pitchFamily="2" charset="77"/>
              </a:rPr>
              <a:t> Ipsum is simply dummy text of the printing and typesetting industry. Lorem Ipsum has been the industry's standard dummy text ever since 1966, when designers at Letraset and James Mosley, the librarian at St Bride Printing Library in London, took a 1914 Cicero translation and scrambled it to make dummy text for Letraset's Body Type</a:t>
            </a:r>
          </a:p>
        </p:txBody>
      </p:sp>
      <p:pic>
        <p:nvPicPr>
          <p:cNvPr id="5" name="Picture 4">
            <a:extLst>
              <a:ext uri="{FF2B5EF4-FFF2-40B4-BE49-F238E27FC236}">
                <a16:creationId xmlns:a16="http://schemas.microsoft.com/office/drawing/2014/main" id="{BC5F1F40-C3EC-E34B-16AF-9529FAB1775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23390" y="324317"/>
            <a:ext cx="587611" cy="597243"/>
          </a:xfrm>
          <a:prstGeom prst="rect">
            <a:avLst/>
          </a:prstGeom>
        </p:spPr>
      </p:pic>
      <p:cxnSp>
        <p:nvCxnSpPr>
          <p:cNvPr id="7" name="Straight Connector 6">
            <a:extLst>
              <a:ext uri="{FF2B5EF4-FFF2-40B4-BE49-F238E27FC236}">
                <a16:creationId xmlns:a16="http://schemas.microsoft.com/office/drawing/2014/main" id="{CCA78229-38E8-9D9E-B121-0D386C572432}"/>
              </a:ext>
            </a:extLst>
          </p:cNvPr>
          <p:cNvCxnSpPr/>
          <p:nvPr/>
        </p:nvCxnSpPr>
        <p:spPr>
          <a:xfrm>
            <a:off x="349899" y="565998"/>
            <a:ext cx="122400" cy="0"/>
          </a:xfrm>
          <a:prstGeom prst="line">
            <a:avLst/>
          </a:prstGeom>
          <a:ln w="9525">
            <a:solidFill>
              <a:srgbClr val="0000FE"/>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2BFC372-621D-F2BF-D84A-A4F99BBDEC35}"/>
              </a:ext>
            </a:extLst>
          </p:cNvPr>
          <p:cNvSpPr txBox="1">
            <a:spLocks/>
          </p:cNvSpPr>
          <p:nvPr/>
        </p:nvSpPr>
        <p:spPr>
          <a:xfrm>
            <a:off x="6856408" y="6082748"/>
            <a:ext cx="4954593" cy="499182"/>
          </a:xfrm>
          <a:prstGeom prst="rect">
            <a:avLst/>
          </a:prstGeom>
        </p:spPr>
        <p:txBody>
          <a:bodyPr vert="horz" lIns="0" tIns="0" rIns="0" bIns="0" rtlCol="0" anchor="b">
            <a:noAutofit/>
          </a:bodyPr>
          <a:lstStyle>
            <a:lvl1pPr algn="ctr" defTabSz="914400" rtl="0" eaLnBrk="1" latinLnBrk="0" hangingPunct="1">
              <a:lnSpc>
                <a:spcPct val="85000"/>
              </a:lnSpc>
              <a:spcBef>
                <a:spcPct val="0"/>
              </a:spcBef>
              <a:buNone/>
              <a:defRPr sz="2400" b="1" i="0" kern="1200">
                <a:solidFill>
                  <a:schemeClr val="bg1"/>
                </a:solidFill>
                <a:latin typeface="AB Convosans  Med" pitchFamily="2" charset="77"/>
                <a:ea typeface="Circular Bold" panose="02000503000000020003" pitchFamily="2" charset="77"/>
                <a:cs typeface="AB Convosans  Med" pitchFamily="2" charset="77"/>
              </a:defRPr>
            </a:lvl1pPr>
          </a:lstStyle>
          <a:p>
            <a:pPr algn="r"/>
            <a:r>
              <a:rPr lang="en-US" sz="601" dirty="0">
                <a:solidFill>
                  <a:schemeClr val="tx1">
                    <a:lumMod val="65000"/>
                    <a:lumOff val="35000"/>
                  </a:schemeClr>
                </a:solidFill>
                <a:latin typeface="AB Convosans Light" pitchFamily="2" charset="77"/>
                <a:cs typeface="AB Convosans Light" pitchFamily="2" charset="77"/>
              </a:rPr>
              <a:t>© ab communications 2026. Private and confidential</a:t>
            </a:r>
            <a:endParaRPr lang="en-GB" sz="601" dirty="0">
              <a:solidFill>
                <a:schemeClr val="tx1">
                  <a:lumMod val="65000"/>
                  <a:lumOff val="35000"/>
                </a:schemeClr>
              </a:solidFill>
              <a:latin typeface="AB Convosans Light" pitchFamily="2" charset="77"/>
              <a:cs typeface="AB Convosans Light" pitchFamily="2" charset="77"/>
            </a:endParaRPr>
          </a:p>
        </p:txBody>
      </p:sp>
      <p:sp>
        <p:nvSpPr>
          <p:cNvPr id="9" name="TextBox 8">
            <a:extLst>
              <a:ext uri="{FF2B5EF4-FFF2-40B4-BE49-F238E27FC236}">
                <a16:creationId xmlns:a16="http://schemas.microsoft.com/office/drawing/2014/main" id="{7EC289CC-3E87-35DD-B7F7-C97D8DA6D033}"/>
              </a:ext>
            </a:extLst>
          </p:cNvPr>
          <p:cNvSpPr txBox="1"/>
          <p:nvPr/>
        </p:nvSpPr>
        <p:spPr>
          <a:xfrm>
            <a:off x="337199" y="325820"/>
            <a:ext cx="2952745" cy="338554"/>
          </a:xfrm>
          <a:prstGeom prst="rect">
            <a:avLst/>
          </a:prstGeom>
        </p:spPr>
        <p:txBody>
          <a:bodyPr vert="horz" wrap="square" lIns="0" tIns="0" rIns="0" bIns="0" rtlCol="0">
            <a:spAutoFit/>
          </a:bodyPr>
          <a:lstStyle/>
          <a:p>
            <a:pPr algn="l">
              <a:buClr>
                <a:srgbClr val="0000FE"/>
              </a:buClr>
            </a:pPr>
            <a:r>
              <a:rPr lang="en-GB" sz="1100" dirty="0">
                <a:solidFill>
                  <a:srgbClr val="1F45F6"/>
                </a:solidFill>
                <a:latin typeface="AB Convosans Light" pitchFamily="2" charset="77"/>
                <a:cs typeface="AB Convosans Light" pitchFamily="2" charset="77"/>
              </a:rPr>
              <a:t>About AB</a:t>
            </a:r>
          </a:p>
          <a:p>
            <a:pPr algn="l">
              <a:buClr>
                <a:srgbClr val="0000FE"/>
              </a:buClr>
            </a:pPr>
            <a:endParaRPr lang="en-GB" sz="1100" dirty="0">
              <a:solidFill>
                <a:srgbClr val="1F45F6"/>
              </a:solidFill>
              <a:latin typeface="AB Convosans Light" pitchFamily="2" charset="77"/>
              <a:cs typeface="AB Convosans Light" pitchFamily="2" charset="77"/>
            </a:endParaRPr>
          </a:p>
        </p:txBody>
      </p:sp>
      <p:sp>
        <p:nvSpPr>
          <p:cNvPr id="11" name="Content Placeholder 2">
            <a:extLst>
              <a:ext uri="{FF2B5EF4-FFF2-40B4-BE49-F238E27FC236}">
                <a16:creationId xmlns:a16="http://schemas.microsoft.com/office/drawing/2014/main" id="{D5ED4E2C-1DE2-DF5C-95DD-C151348901F1}"/>
              </a:ext>
            </a:extLst>
          </p:cNvPr>
          <p:cNvSpPr txBox="1">
            <a:spLocks/>
          </p:cNvSpPr>
          <p:nvPr/>
        </p:nvSpPr>
        <p:spPr>
          <a:xfrm>
            <a:off x="3503613" y="1773238"/>
            <a:ext cx="5079555" cy="2794461"/>
          </a:xfrm>
          <a:prstGeom prst="rect">
            <a:avLst/>
          </a:prstGeom>
        </p:spPr>
        <p:txBody>
          <a:bodyPr vert="horz" lIns="0" tIns="45721" rIns="0" bIns="45721" numCol="2" spcCol="21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640"/>
              </a:lnSpc>
              <a:buClr>
                <a:srgbClr val="0000FF"/>
              </a:buClr>
              <a:buNone/>
              <a:tabLst>
                <a:tab pos="3065540" algn="l"/>
              </a:tabLst>
            </a:pPr>
            <a:r>
              <a:rPr lang="en-GB" sz="1200" dirty="0">
                <a:solidFill>
                  <a:schemeClr val="tx1">
                    <a:lumMod val="75000"/>
                    <a:lumOff val="25000"/>
                  </a:schemeClr>
                </a:solidFill>
                <a:latin typeface="AB Convosans Light" pitchFamily="2" charset="77"/>
                <a:cs typeface="AB Convosans Light" pitchFamily="2" charset="77"/>
              </a:rPr>
              <a:t>Lorem Ipsum is simply dummy text of the printing and typesetting industry. Lorem Ipsum has been the industry's standard dummy text ever since 1966, when designers at Letraset and James Mosley, the librarian at St Bride Printing Library in London, took a 1914 Cicero translation and scrambled it to make dummy text for Letraset's Body Type sheets. It has survived not only many decades, but also the leap into electronic typesetting, remaining essentially unchanged. It was popularised thanks to these sheets and more recently with desktop publishing software including versions of Lorem Ipsum. Lorem Ipsum is simply dummy text of the printing and typesetting industry. Lorem Ipsum has been the industry's standard dummy text ever since 1966, when designers at Letraset and James Mosley, the librarian at St Bride Printing Library in London, took a 1914 Cicero translation and scrambled it to make dummy text for Letraset's Body Type sheets. It has survived not only many decades, but also the leap into electronic typesetting, remaining essentially unchanged. It was popularised thanks to these sheets and more recently with desktop publishing software including versions of Lorem Ipsum.</a:t>
            </a:r>
          </a:p>
        </p:txBody>
      </p:sp>
      <p:sp>
        <p:nvSpPr>
          <p:cNvPr id="6" name="Date Placeholder 3">
            <a:extLst>
              <a:ext uri="{FF2B5EF4-FFF2-40B4-BE49-F238E27FC236}">
                <a16:creationId xmlns:a16="http://schemas.microsoft.com/office/drawing/2014/main" id="{778842EE-AE10-2323-1487-6706A1E02EA8}"/>
              </a:ext>
            </a:extLst>
          </p:cNvPr>
          <p:cNvSpPr>
            <a:spLocks noGrp="1"/>
          </p:cNvSpPr>
          <p:nvPr>
            <p:ph type="dt" sz="half" idx="10"/>
          </p:nvPr>
        </p:nvSpPr>
        <p:spPr>
          <a:xfrm>
            <a:off x="489592" y="6356351"/>
            <a:ext cx="2743200" cy="273050"/>
          </a:xfrm>
        </p:spPr>
        <p:txBody>
          <a:bodyPr/>
          <a:lstStyle>
            <a:lvl1pPr>
              <a:defRPr sz="900" b="0">
                <a:solidFill>
                  <a:srgbClr val="0000FE"/>
                </a:solidFill>
                <a:latin typeface="AB Convosans  Med" pitchFamily="2" charset="77"/>
                <a:ea typeface="Circular Book" panose="02000503000000020003" pitchFamily="2" charset="77"/>
                <a:cs typeface="AB Convosans  Med" pitchFamily="2" charset="77"/>
              </a:defRPr>
            </a:lvl1pPr>
          </a:lstStyle>
          <a:p>
            <a:fld id="{7B73D1EC-B917-4471-ACAD-DC91BAE879F7}" type="slidenum">
              <a:rPr lang="en-GB" smtClean="0"/>
              <a:pPr/>
              <a:t>4</a:t>
            </a:fld>
            <a:r>
              <a:rPr lang="en-GB" dirty="0"/>
              <a:t> </a:t>
            </a:r>
            <a:r>
              <a:rPr lang="en-GB" dirty="0">
                <a:solidFill>
                  <a:srgbClr val="E8336B"/>
                </a:solidFill>
              </a:rPr>
              <a:t>| </a:t>
            </a:r>
            <a:fld id="{24A2B940-8811-4399-90D0-9A6515632F41}" type="datetime1">
              <a:rPr lang="en-GB" smtClean="0"/>
              <a:pPr/>
              <a:t>18/06/2026</a:t>
            </a:fld>
            <a:endParaRPr lang="en-GB" dirty="0"/>
          </a:p>
        </p:txBody>
      </p:sp>
    </p:spTree>
    <p:extLst>
      <p:ext uri="{BB962C8B-B14F-4D97-AF65-F5344CB8AC3E}">
        <p14:creationId xmlns:p14="http://schemas.microsoft.com/office/powerpoint/2010/main" val="171276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4B0F09-4D47-7626-F151-BE2ACA3DDB6F}"/>
              </a:ext>
            </a:extLst>
          </p:cNvPr>
          <p:cNvSpPr>
            <a:spLocks noGrp="1"/>
          </p:cNvSpPr>
          <p:nvPr>
            <p:ph idx="1"/>
          </p:nvPr>
        </p:nvSpPr>
        <p:spPr>
          <a:xfrm>
            <a:off x="823914" y="2993789"/>
            <a:ext cx="2466030" cy="2704234"/>
          </a:xfrm>
        </p:spPr>
        <p:txBody>
          <a:bodyPr lIns="0" rIns="0">
            <a:noAutofit/>
          </a:bodyPr>
          <a:lstStyle/>
          <a:p>
            <a:pPr marL="141288" indent="0">
              <a:lnSpc>
                <a:spcPts val="1640"/>
              </a:lnSpc>
              <a:buClr>
                <a:srgbClr val="0000FF"/>
              </a:buClr>
              <a:buNone/>
              <a:tabLst>
                <a:tab pos="3065463" algn="l"/>
              </a:tabLst>
            </a:pPr>
            <a:r>
              <a:rPr lang="en-GB" sz="1200" dirty="0">
                <a:solidFill>
                  <a:srgbClr val="0000FF"/>
                </a:solidFill>
                <a:latin typeface="AB Convosans  Med" pitchFamily="2" charset="77"/>
                <a:cs typeface="AB Convosans  Med" pitchFamily="2" charset="77"/>
              </a:rPr>
              <a:t>Heading</a:t>
            </a:r>
          </a:p>
          <a:p>
            <a:pPr marL="98425" indent="-98425">
              <a:lnSpc>
                <a:spcPts val="1640"/>
              </a:lnSpc>
              <a:buClr>
                <a:srgbClr val="0000FF"/>
              </a:buClr>
              <a:tabLst>
                <a:tab pos="3065463" algn="l"/>
              </a:tabLst>
            </a:pPr>
            <a:r>
              <a:rPr lang="en-GB" sz="1200" dirty="0">
                <a:solidFill>
                  <a:schemeClr val="tx1">
                    <a:lumMod val="85000"/>
                    <a:lumOff val="15000"/>
                  </a:schemeClr>
                </a:solidFill>
                <a:latin typeface="AB Convosans Light" pitchFamily="2" charset="77"/>
                <a:cs typeface="AB Convosans Light" pitchFamily="2" charset="77"/>
              </a:rPr>
              <a:t>Lorem Ipsum is simply dummy text of the printing and typesetting industry. Lorem Ipsum has been the industry's standard dummy text ever since 1966, when designers at Letraset and James Mosley, the librarian at St Bride Printing Library in London, took a 1914 Cicero translation and scrambled it to make dummy text for Letraset's</a:t>
            </a:r>
          </a:p>
        </p:txBody>
      </p:sp>
      <p:pic>
        <p:nvPicPr>
          <p:cNvPr id="5" name="Picture 4">
            <a:extLst>
              <a:ext uri="{FF2B5EF4-FFF2-40B4-BE49-F238E27FC236}">
                <a16:creationId xmlns:a16="http://schemas.microsoft.com/office/drawing/2014/main" id="{722200B4-410E-2209-0F0C-6C736656AC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23390" y="324317"/>
            <a:ext cx="587611" cy="597243"/>
          </a:xfrm>
          <a:prstGeom prst="rect">
            <a:avLst/>
          </a:prstGeom>
        </p:spPr>
      </p:pic>
      <p:cxnSp>
        <p:nvCxnSpPr>
          <p:cNvPr id="7" name="Straight Connector 6">
            <a:extLst>
              <a:ext uri="{FF2B5EF4-FFF2-40B4-BE49-F238E27FC236}">
                <a16:creationId xmlns:a16="http://schemas.microsoft.com/office/drawing/2014/main" id="{70B188D2-DE63-7182-EC23-C0BE62FD956D}"/>
              </a:ext>
            </a:extLst>
          </p:cNvPr>
          <p:cNvCxnSpPr/>
          <p:nvPr/>
        </p:nvCxnSpPr>
        <p:spPr>
          <a:xfrm>
            <a:off x="349899" y="565998"/>
            <a:ext cx="122400" cy="0"/>
          </a:xfrm>
          <a:prstGeom prst="line">
            <a:avLst/>
          </a:prstGeom>
          <a:ln w="9525">
            <a:solidFill>
              <a:srgbClr val="0000FE"/>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E02563-2279-575F-4C48-D65D2C8D3491}"/>
              </a:ext>
            </a:extLst>
          </p:cNvPr>
          <p:cNvSpPr txBox="1"/>
          <p:nvPr/>
        </p:nvSpPr>
        <p:spPr>
          <a:xfrm>
            <a:off x="337199" y="325820"/>
            <a:ext cx="2952745" cy="338554"/>
          </a:xfrm>
          <a:prstGeom prst="rect">
            <a:avLst/>
          </a:prstGeom>
        </p:spPr>
        <p:txBody>
          <a:bodyPr vert="horz" wrap="square" lIns="0" tIns="0" rIns="0" bIns="0" rtlCol="0">
            <a:spAutoFit/>
          </a:bodyPr>
          <a:lstStyle/>
          <a:p>
            <a:pPr algn="l">
              <a:buClr>
                <a:srgbClr val="0000FE"/>
              </a:buClr>
            </a:pPr>
            <a:r>
              <a:rPr lang="en-GB" sz="1100" dirty="0">
                <a:solidFill>
                  <a:srgbClr val="1F45F6"/>
                </a:solidFill>
                <a:latin typeface="AB Convosans Light" pitchFamily="2" charset="77"/>
                <a:cs typeface="AB Convosans Light" pitchFamily="2" charset="77"/>
              </a:rPr>
              <a:t>Heading</a:t>
            </a:r>
          </a:p>
          <a:p>
            <a:pPr algn="l">
              <a:buClr>
                <a:srgbClr val="0000FE"/>
              </a:buClr>
            </a:pPr>
            <a:endParaRPr lang="en-GB" sz="1100" dirty="0">
              <a:solidFill>
                <a:srgbClr val="1F45F6"/>
              </a:solidFill>
              <a:latin typeface="AB Convosans Light" pitchFamily="2" charset="77"/>
              <a:cs typeface="AB Convosans Light" pitchFamily="2" charset="77"/>
            </a:endParaRPr>
          </a:p>
        </p:txBody>
      </p:sp>
      <p:sp>
        <p:nvSpPr>
          <p:cNvPr id="6" name="TextBox 5">
            <a:extLst>
              <a:ext uri="{FF2B5EF4-FFF2-40B4-BE49-F238E27FC236}">
                <a16:creationId xmlns:a16="http://schemas.microsoft.com/office/drawing/2014/main" id="{28F75AF1-89EC-0DB6-A589-526A2F351B97}"/>
              </a:ext>
            </a:extLst>
          </p:cNvPr>
          <p:cNvSpPr txBox="1"/>
          <p:nvPr/>
        </p:nvSpPr>
        <p:spPr>
          <a:xfrm>
            <a:off x="838198" y="1773238"/>
            <a:ext cx="10515600" cy="1111010"/>
          </a:xfrm>
          <a:prstGeom prst="rect">
            <a:avLst/>
          </a:prstGeom>
          <a:noFill/>
        </p:spPr>
        <p:txBody>
          <a:bodyPr wrap="square" lIns="0" tIns="45720" rIns="0" bIns="45720" numCol="2" spcCol="216000" anchor="t">
            <a:spAutoFit/>
          </a:bodyPr>
          <a:lstStyle/>
          <a:p>
            <a:pPr lvl="0">
              <a:lnSpc>
                <a:spcPts val="1640"/>
              </a:lnSpc>
            </a:pPr>
            <a:r>
              <a:rPr lang="en-GB" sz="1200" dirty="0">
                <a:solidFill>
                  <a:srgbClr val="000000"/>
                </a:solidFill>
                <a:effectLst/>
                <a:latin typeface="AB Convosans Light" pitchFamily="2" charset="77"/>
                <a:ea typeface="Calibri" panose="020F0502020204030204" pitchFamily="34" charset="0"/>
              </a:rPr>
              <a:t>Lorem Ipsum is simply dummy text of the printing and typesetting industry. Lorem Ipsum has been the industry's standard dummy text ever since 1966, when designers at Letraset and James Mosley, the librarian at St Bride Printing Library in London, took a 1914 Cicero </a:t>
            </a:r>
            <a:br>
              <a:rPr lang="en-GB" sz="1200" dirty="0">
                <a:solidFill>
                  <a:srgbClr val="000000"/>
                </a:solidFill>
                <a:effectLst/>
                <a:latin typeface="AB Convosans Light" pitchFamily="2" charset="77"/>
                <a:ea typeface="Calibri" panose="020F0502020204030204" pitchFamily="34" charset="0"/>
              </a:rPr>
            </a:br>
            <a:endParaRPr lang="en-GB" sz="1200" dirty="0">
              <a:solidFill>
                <a:srgbClr val="000000"/>
              </a:solidFill>
              <a:effectLst/>
              <a:latin typeface="AB Convosans Light" pitchFamily="2" charset="77"/>
              <a:ea typeface="Calibri" panose="020F0502020204030204" pitchFamily="34" charset="0"/>
            </a:endParaRPr>
          </a:p>
          <a:p>
            <a:pPr lvl="0">
              <a:lnSpc>
                <a:spcPts val="1640"/>
              </a:lnSpc>
            </a:pPr>
            <a:r>
              <a:rPr lang="en-GB" sz="1200" dirty="0">
                <a:solidFill>
                  <a:srgbClr val="000000"/>
                </a:solidFill>
                <a:effectLst/>
                <a:latin typeface="AB Convosans Light" pitchFamily="2" charset="77"/>
                <a:ea typeface="Calibri" panose="020F0502020204030204" pitchFamily="34" charset="0"/>
              </a:rPr>
              <a:t>translation and scrambled it to make dummy text for Letraset's Body Type sheets. It has survived not only many decades, but also the leap into electronic typesetting, remaining essentially unchanged. It was popularised thanks to these sheets and more recently with desktop </a:t>
            </a:r>
            <a:endParaRPr lang="en-GB" sz="1200" dirty="0">
              <a:solidFill>
                <a:srgbClr val="000000"/>
              </a:solidFill>
              <a:effectLst/>
              <a:latin typeface="AB Convosans Light"/>
              <a:ea typeface="Calibri" panose="020F0502020204030204" pitchFamily="34" charset="0"/>
            </a:endParaRPr>
          </a:p>
        </p:txBody>
      </p:sp>
      <p:sp>
        <p:nvSpPr>
          <p:cNvPr id="14" name="Content Placeholder 2">
            <a:extLst>
              <a:ext uri="{FF2B5EF4-FFF2-40B4-BE49-F238E27FC236}">
                <a16:creationId xmlns:a16="http://schemas.microsoft.com/office/drawing/2014/main" id="{44132D44-3A59-CD25-09FF-91A07C0C53B0}"/>
              </a:ext>
            </a:extLst>
          </p:cNvPr>
          <p:cNvSpPr txBox="1">
            <a:spLocks/>
          </p:cNvSpPr>
          <p:nvPr/>
        </p:nvSpPr>
        <p:spPr>
          <a:xfrm>
            <a:off x="3495677" y="3054749"/>
            <a:ext cx="2466030" cy="2704234"/>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8425" indent="-98425">
              <a:lnSpc>
                <a:spcPts val="1640"/>
              </a:lnSpc>
              <a:buClr>
                <a:srgbClr val="0000FF"/>
              </a:buClr>
              <a:tabLst>
                <a:tab pos="3065463" algn="l"/>
              </a:tabLst>
            </a:pPr>
            <a:r>
              <a:rPr lang="en-GB" sz="1200" dirty="0">
                <a:solidFill>
                  <a:schemeClr val="tx1">
                    <a:lumMod val="85000"/>
                    <a:lumOff val="15000"/>
                  </a:schemeClr>
                </a:solidFill>
                <a:latin typeface="AB Convosans Light" pitchFamily="2" charset="77"/>
                <a:cs typeface="AB Convosans Light" pitchFamily="2" charset="77"/>
              </a:rPr>
              <a:t>Lorem Ipsum is simply dummy text of the printing and typesetting industry. Lorem Ipsum has been the industry's standard dummy text ever since 1966, when designers at </a:t>
            </a:r>
          </a:p>
          <a:p>
            <a:pPr marL="98425" indent="-98425">
              <a:lnSpc>
                <a:spcPts val="1640"/>
              </a:lnSpc>
              <a:buClr>
                <a:srgbClr val="0000FF"/>
              </a:buClr>
              <a:tabLst>
                <a:tab pos="3065463" algn="l"/>
              </a:tabLst>
            </a:pPr>
            <a:r>
              <a:rPr lang="en-GB" sz="1200" dirty="0">
                <a:solidFill>
                  <a:schemeClr val="tx1">
                    <a:lumMod val="85000"/>
                    <a:lumOff val="15000"/>
                  </a:schemeClr>
                </a:solidFill>
                <a:latin typeface="AB Convosans Light" pitchFamily="2" charset="77"/>
                <a:cs typeface="AB Convosans Light" pitchFamily="2" charset="77"/>
              </a:rPr>
              <a:t>Letraset and James Mosley, the librarian at St Bride Printing Library in London, took a 1914 Cicero translation and</a:t>
            </a:r>
          </a:p>
        </p:txBody>
      </p:sp>
      <p:sp>
        <p:nvSpPr>
          <p:cNvPr id="10" name="Rounded Rectangle 9">
            <a:extLst>
              <a:ext uri="{FF2B5EF4-FFF2-40B4-BE49-F238E27FC236}">
                <a16:creationId xmlns:a16="http://schemas.microsoft.com/office/drawing/2014/main" id="{AC354BFE-874F-A30F-46DF-A900F6F3D977}"/>
              </a:ext>
            </a:extLst>
          </p:cNvPr>
          <p:cNvSpPr/>
          <p:nvPr/>
        </p:nvSpPr>
        <p:spPr>
          <a:xfrm>
            <a:off x="800290" y="2981607"/>
            <a:ext cx="1638110" cy="318863"/>
          </a:xfrm>
          <a:prstGeom prst="roundRect">
            <a:avLst>
              <a:gd name="adj" fmla="val 50000"/>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CF7157A-E662-FACA-B195-483631589B3D}"/>
              </a:ext>
            </a:extLst>
          </p:cNvPr>
          <p:cNvSpPr txBox="1">
            <a:spLocks/>
          </p:cNvSpPr>
          <p:nvPr/>
        </p:nvSpPr>
        <p:spPr>
          <a:xfrm>
            <a:off x="6856408" y="6082748"/>
            <a:ext cx="4954593" cy="499182"/>
          </a:xfrm>
          <a:prstGeom prst="rect">
            <a:avLst/>
          </a:prstGeom>
        </p:spPr>
        <p:txBody>
          <a:bodyPr vert="horz" lIns="0" tIns="0" rIns="0" bIns="0" rtlCol="0" anchor="b">
            <a:noAutofit/>
          </a:bodyPr>
          <a:lstStyle>
            <a:lvl1pPr algn="ctr" defTabSz="914400" rtl="0" eaLnBrk="1" latinLnBrk="0" hangingPunct="1">
              <a:lnSpc>
                <a:spcPct val="85000"/>
              </a:lnSpc>
              <a:spcBef>
                <a:spcPct val="0"/>
              </a:spcBef>
              <a:buNone/>
              <a:defRPr sz="2400" b="1" i="0" kern="1200">
                <a:solidFill>
                  <a:schemeClr val="bg1"/>
                </a:solidFill>
                <a:latin typeface="AB Convosans  Med" pitchFamily="2" charset="77"/>
                <a:ea typeface="Circular Bold" panose="02000503000000020003" pitchFamily="2" charset="77"/>
                <a:cs typeface="AB Convosans  Med" pitchFamily="2" charset="77"/>
              </a:defRPr>
            </a:lvl1pPr>
          </a:lstStyle>
          <a:p>
            <a:pPr algn="r"/>
            <a:r>
              <a:rPr lang="en-US" sz="601" dirty="0">
                <a:solidFill>
                  <a:schemeClr val="tx1">
                    <a:lumMod val="65000"/>
                    <a:lumOff val="35000"/>
                  </a:schemeClr>
                </a:solidFill>
                <a:latin typeface="AB Convosans Light" pitchFamily="2" charset="77"/>
                <a:cs typeface="AB Convosans Light" pitchFamily="2" charset="77"/>
              </a:rPr>
              <a:t>© ab communications 2026. Private and confidential</a:t>
            </a:r>
            <a:endParaRPr lang="en-GB" sz="601" dirty="0">
              <a:solidFill>
                <a:schemeClr val="tx1">
                  <a:lumMod val="65000"/>
                  <a:lumOff val="35000"/>
                </a:schemeClr>
              </a:solidFill>
              <a:latin typeface="AB Convosans Light" pitchFamily="2" charset="77"/>
              <a:cs typeface="AB Convosans Light" pitchFamily="2" charset="77"/>
            </a:endParaRPr>
          </a:p>
        </p:txBody>
      </p:sp>
      <p:sp>
        <p:nvSpPr>
          <p:cNvPr id="13" name="Content Placeholder 2">
            <a:extLst>
              <a:ext uri="{FF2B5EF4-FFF2-40B4-BE49-F238E27FC236}">
                <a16:creationId xmlns:a16="http://schemas.microsoft.com/office/drawing/2014/main" id="{825382F3-F730-2DB4-9283-9AD3AA7906EE}"/>
              </a:ext>
            </a:extLst>
          </p:cNvPr>
          <p:cNvSpPr txBox="1">
            <a:spLocks/>
          </p:cNvSpPr>
          <p:nvPr/>
        </p:nvSpPr>
        <p:spPr>
          <a:xfrm>
            <a:off x="6196013" y="2993789"/>
            <a:ext cx="2466030" cy="2704234"/>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1288" indent="0">
              <a:lnSpc>
                <a:spcPts val="1640"/>
              </a:lnSpc>
              <a:buClr>
                <a:srgbClr val="0000FF"/>
              </a:buClr>
              <a:buFont typeface="Arial" panose="020B0604020202020204" pitchFamily="34" charset="0"/>
              <a:buNone/>
              <a:tabLst>
                <a:tab pos="3065463" algn="l"/>
              </a:tabLst>
            </a:pPr>
            <a:r>
              <a:rPr lang="en-GB" sz="1200" dirty="0">
                <a:solidFill>
                  <a:srgbClr val="0000FF"/>
                </a:solidFill>
                <a:latin typeface="AB Convosans  Med" pitchFamily="2" charset="77"/>
                <a:cs typeface="AB Convosans  Med" pitchFamily="2" charset="77"/>
              </a:rPr>
              <a:t>Heading</a:t>
            </a:r>
          </a:p>
          <a:p>
            <a:pPr marL="98425" indent="-98425">
              <a:lnSpc>
                <a:spcPts val="1640"/>
              </a:lnSpc>
              <a:buClr>
                <a:srgbClr val="0000FF"/>
              </a:buClr>
              <a:tabLst>
                <a:tab pos="3065463" algn="l"/>
              </a:tabLst>
            </a:pPr>
            <a:r>
              <a:rPr lang="en-GB" sz="1200" dirty="0">
                <a:solidFill>
                  <a:schemeClr val="tx1">
                    <a:lumMod val="85000"/>
                    <a:lumOff val="15000"/>
                  </a:schemeClr>
                </a:solidFill>
                <a:latin typeface="AB Convosans Light" pitchFamily="2" charset="77"/>
                <a:cs typeface="AB Convosans Light" pitchFamily="2" charset="77"/>
              </a:rPr>
              <a:t>Lorem Ipsum is simply dummy text of the printing and typesetting industry. Lorem Ipsum has been the industry's standard dummy text ever </a:t>
            </a:r>
          </a:p>
          <a:p>
            <a:pPr marL="98425" indent="-98425">
              <a:lnSpc>
                <a:spcPts val="1640"/>
              </a:lnSpc>
              <a:buClr>
                <a:srgbClr val="0000FF"/>
              </a:buClr>
              <a:tabLst>
                <a:tab pos="3065463" algn="l"/>
              </a:tabLst>
            </a:pPr>
            <a:r>
              <a:rPr lang="en-GB" sz="1200" dirty="0">
                <a:solidFill>
                  <a:schemeClr val="tx1">
                    <a:lumMod val="85000"/>
                    <a:lumOff val="15000"/>
                  </a:schemeClr>
                </a:solidFill>
                <a:latin typeface="AB Convosans Light" pitchFamily="2" charset="77"/>
                <a:cs typeface="AB Convosans Light" pitchFamily="2" charset="77"/>
              </a:rPr>
              <a:t>Since 1966, when designers at Letraset and James Mosley, the librarian at St Bride Printing Library in London, took a 1914 Cicero translation and scrambled it to make dummy text for Letraset's</a:t>
            </a:r>
          </a:p>
        </p:txBody>
      </p:sp>
      <p:sp>
        <p:nvSpPr>
          <p:cNvPr id="15" name="Content Placeholder 2">
            <a:extLst>
              <a:ext uri="{FF2B5EF4-FFF2-40B4-BE49-F238E27FC236}">
                <a16:creationId xmlns:a16="http://schemas.microsoft.com/office/drawing/2014/main" id="{DD25448B-8469-68B1-93DE-B89D0E51FDB6}"/>
              </a:ext>
            </a:extLst>
          </p:cNvPr>
          <p:cNvSpPr txBox="1">
            <a:spLocks/>
          </p:cNvSpPr>
          <p:nvPr/>
        </p:nvSpPr>
        <p:spPr>
          <a:xfrm>
            <a:off x="8867776" y="3054749"/>
            <a:ext cx="2466030" cy="2704234"/>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8425" indent="-98425">
              <a:lnSpc>
                <a:spcPts val="1640"/>
              </a:lnSpc>
              <a:buClr>
                <a:srgbClr val="0000FF"/>
              </a:buClr>
              <a:tabLst>
                <a:tab pos="3065463" algn="l"/>
              </a:tabLst>
            </a:pPr>
            <a:r>
              <a:rPr lang="en-GB" sz="1200" dirty="0">
                <a:solidFill>
                  <a:schemeClr val="tx1">
                    <a:lumMod val="85000"/>
                    <a:lumOff val="15000"/>
                  </a:schemeClr>
                </a:solidFill>
                <a:latin typeface="AB Convosans Light" pitchFamily="2" charset="77"/>
                <a:cs typeface="AB Convosans Light" pitchFamily="2" charset="77"/>
              </a:rPr>
              <a:t>Lorem Ipsum is simply dummy text of the printing and typesetting industry. Lorem Ipsum has been the industry's standard dummy text ever since 1966, when designers at </a:t>
            </a:r>
          </a:p>
          <a:p>
            <a:pPr marL="98425" indent="-98425">
              <a:lnSpc>
                <a:spcPts val="1640"/>
              </a:lnSpc>
              <a:buClr>
                <a:srgbClr val="0000FF"/>
              </a:buClr>
              <a:tabLst>
                <a:tab pos="3065463" algn="l"/>
              </a:tabLst>
            </a:pPr>
            <a:r>
              <a:rPr lang="en-GB" sz="1200" dirty="0">
                <a:solidFill>
                  <a:schemeClr val="tx1">
                    <a:lumMod val="85000"/>
                    <a:lumOff val="15000"/>
                  </a:schemeClr>
                </a:solidFill>
                <a:latin typeface="AB Convosans Light" pitchFamily="2" charset="77"/>
                <a:cs typeface="AB Convosans Light" pitchFamily="2" charset="77"/>
              </a:rPr>
              <a:t>Letraset and James Mosley, the librarian at St Bride Printing Library in London, took a 1914 Cicero translation and</a:t>
            </a:r>
          </a:p>
        </p:txBody>
      </p:sp>
      <p:sp>
        <p:nvSpPr>
          <p:cNvPr id="17" name="Rounded Rectangle 16">
            <a:extLst>
              <a:ext uri="{FF2B5EF4-FFF2-40B4-BE49-F238E27FC236}">
                <a16:creationId xmlns:a16="http://schemas.microsoft.com/office/drawing/2014/main" id="{C7B2801C-F39B-35CB-C02F-22F54E886401}"/>
              </a:ext>
            </a:extLst>
          </p:cNvPr>
          <p:cNvSpPr/>
          <p:nvPr/>
        </p:nvSpPr>
        <p:spPr>
          <a:xfrm>
            <a:off x="6172389" y="2981607"/>
            <a:ext cx="1638110" cy="318863"/>
          </a:xfrm>
          <a:prstGeom prst="roundRect">
            <a:avLst>
              <a:gd name="adj" fmla="val 50000"/>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42F6B365-0946-6672-8F71-F9A46A627642}"/>
              </a:ext>
            </a:extLst>
          </p:cNvPr>
          <p:cNvSpPr txBox="1">
            <a:spLocks/>
          </p:cNvSpPr>
          <p:nvPr/>
        </p:nvSpPr>
        <p:spPr>
          <a:xfrm>
            <a:off x="791083" y="746716"/>
            <a:ext cx="10515600" cy="1325563"/>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spc="-30">
                <a:solidFill>
                  <a:srgbClr val="0000FF"/>
                </a:solidFill>
                <a:latin typeface="AB Convosans  Med" pitchFamily="2" charset="77"/>
                <a:cs typeface="AB Convosans  Med" pitchFamily="2" charset="77"/>
              </a:rPr>
              <a:t>Heading here</a:t>
            </a:r>
            <a:endParaRPr lang="en-GB" sz="3200" spc="-30" dirty="0">
              <a:solidFill>
                <a:srgbClr val="0000FF"/>
              </a:solidFill>
              <a:latin typeface="AB Convosans  Med" pitchFamily="2" charset="77"/>
              <a:cs typeface="AB Convosans  Med" pitchFamily="2" charset="77"/>
            </a:endParaRPr>
          </a:p>
        </p:txBody>
      </p:sp>
      <p:sp>
        <p:nvSpPr>
          <p:cNvPr id="22" name="Date Placeholder 3">
            <a:extLst>
              <a:ext uri="{FF2B5EF4-FFF2-40B4-BE49-F238E27FC236}">
                <a16:creationId xmlns:a16="http://schemas.microsoft.com/office/drawing/2014/main" id="{58803E9B-3C1D-BDDE-EDCC-804EE4A6A56D}"/>
              </a:ext>
            </a:extLst>
          </p:cNvPr>
          <p:cNvSpPr>
            <a:spLocks noGrp="1"/>
          </p:cNvSpPr>
          <p:nvPr>
            <p:ph type="dt" sz="half" idx="10"/>
          </p:nvPr>
        </p:nvSpPr>
        <p:spPr>
          <a:xfrm>
            <a:off x="489592" y="6356351"/>
            <a:ext cx="2743200" cy="273050"/>
          </a:xfrm>
        </p:spPr>
        <p:txBody>
          <a:bodyPr/>
          <a:lstStyle>
            <a:lvl1pPr>
              <a:defRPr sz="900" b="0">
                <a:solidFill>
                  <a:srgbClr val="0000FE"/>
                </a:solidFill>
                <a:latin typeface="AB Convosans  Med" pitchFamily="2" charset="77"/>
                <a:ea typeface="Circular Book" panose="02000503000000020003" pitchFamily="2" charset="77"/>
                <a:cs typeface="AB Convosans  Med" pitchFamily="2" charset="77"/>
              </a:defRPr>
            </a:lvl1pPr>
          </a:lstStyle>
          <a:p>
            <a:fld id="{7B73D1EC-B917-4471-ACAD-DC91BAE879F7}" type="slidenum">
              <a:rPr lang="en-GB" smtClean="0"/>
              <a:pPr/>
              <a:t>5</a:t>
            </a:fld>
            <a:r>
              <a:rPr lang="en-GB" dirty="0"/>
              <a:t> </a:t>
            </a:r>
            <a:r>
              <a:rPr lang="en-GB" dirty="0">
                <a:solidFill>
                  <a:srgbClr val="E8336B"/>
                </a:solidFill>
              </a:rPr>
              <a:t>| </a:t>
            </a:r>
            <a:fld id="{24A2B940-8811-4399-90D0-9A6515632F41}" type="datetime1">
              <a:rPr lang="en-GB" smtClean="0"/>
              <a:pPr/>
              <a:t>18/06/2026</a:t>
            </a:fld>
            <a:endParaRPr lang="en-GB" dirty="0"/>
          </a:p>
        </p:txBody>
      </p:sp>
    </p:spTree>
    <p:extLst>
      <p:ext uri="{BB962C8B-B14F-4D97-AF65-F5344CB8AC3E}">
        <p14:creationId xmlns:p14="http://schemas.microsoft.com/office/powerpoint/2010/main" val="404134290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blue and white corner&#10;&#10;Description automatically generated">
            <a:extLst>
              <a:ext uri="{FF2B5EF4-FFF2-40B4-BE49-F238E27FC236}">
                <a16:creationId xmlns:a16="http://schemas.microsoft.com/office/drawing/2014/main" id="{9E9D595A-899B-7568-429D-4D83346C130F}"/>
              </a:ext>
            </a:extLst>
          </p:cNvPr>
          <p:cNvPicPr>
            <a:picLocks noChangeAspect="1"/>
          </p:cNvPicPr>
          <p:nvPr/>
        </p:nvPicPr>
        <p:blipFill rotWithShape="1">
          <a:blip r:embed="rId4"/>
          <a:srcRect r="5301" b="5325"/>
          <a:stretch/>
        </p:blipFill>
        <p:spPr>
          <a:xfrm>
            <a:off x="3175" y="-1"/>
            <a:ext cx="12188826" cy="6858001"/>
          </a:xfrm>
          <a:prstGeom prst="rect">
            <a:avLst/>
          </a:prstGeom>
        </p:spPr>
      </p:pic>
      <p:pic>
        <p:nvPicPr>
          <p:cNvPr id="5" name="Picture 4">
            <a:extLst>
              <a:ext uri="{FF2B5EF4-FFF2-40B4-BE49-F238E27FC236}">
                <a16:creationId xmlns:a16="http://schemas.microsoft.com/office/drawing/2014/main" id="{722200B4-410E-2209-0F0C-6C736656ACD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1223390" y="324317"/>
            <a:ext cx="587611" cy="597243"/>
          </a:xfrm>
          <a:prstGeom prst="rect">
            <a:avLst/>
          </a:prstGeom>
        </p:spPr>
      </p:pic>
      <p:sp>
        <p:nvSpPr>
          <p:cNvPr id="8" name="Title 1">
            <a:extLst>
              <a:ext uri="{FF2B5EF4-FFF2-40B4-BE49-F238E27FC236}">
                <a16:creationId xmlns:a16="http://schemas.microsoft.com/office/drawing/2014/main" id="{DF901F3E-5D5C-0624-8063-7227BCA6C7B7}"/>
              </a:ext>
            </a:extLst>
          </p:cNvPr>
          <p:cNvSpPr txBox="1">
            <a:spLocks/>
          </p:cNvSpPr>
          <p:nvPr/>
        </p:nvSpPr>
        <p:spPr>
          <a:xfrm>
            <a:off x="6856408" y="6112340"/>
            <a:ext cx="4954593" cy="499182"/>
          </a:xfrm>
          <a:prstGeom prst="rect">
            <a:avLst/>
          </a:prstGeom>
        </p:spPr>
        <p:txBody>
          <a:bodyPr vert="horz" lIns="0" tIns="0" rIns="0" bIns="0" rtlCol="0" anchor="b">
            <a:noAutofit/>
          </a:bodyPr>
          <a:lstStyle>
            <a:lvl1pPr algn="ctr" defTabSz="914400" rtl="0" eaLnBrk="1" latinLnBrk="0" hangingPunct="1">
              <a:lnSpc>
                <a:spcPct val="85000"/>
              </a:lnSpc>
              <a:spcBef>
                <a:spcPct val="0"/>
              </a:spcBef>
              <a:buNone/>
              <a:defRPr sz="2400" b="1" i="0" kern="1200">
                <a:solidFill>
                  <a:schemeClr val="bg1"/>
                </a:solidFill>
                <a:latin typeface="AB Convosans  Med" pitchFamily="2" charset="77"/>
                <a:ea typeface="Circular Bold" panose="02000503000000020003" pitchFamily="2" charset="77"/>
                <a:cs typeface="AB Convosans  Med" pitchFamily="2" charset="77"/>
              </a:defRPr>
            </a:lvl1pPr>
          </a:lstStyle>
          <a:p>
            <a:pPr algn="r"/>
            <a:r>
              <a:rPr lang="en-US" sz="600" dirty="0">
                <a:latin typeface="AB Convosans Light"/>
                <a:cs typeface="AB Convosans Light" pitchFamily="2" charset="77"/>
              </a:rPr>
              <a:t>© ab communications 2026. Private and confidential</a:t>
            </a:r>
            <a:r>
              <a:rPr lang="en-GB" sz="600" dirty="0">
                <a:latin typeface="AB Convosans Light"/>
                <a:cs typeface="AB Convosans Light" pitchFamily="2" charset="77"/>
              </a:rPr>
              <a:t> is</a:t>
            </a:r>
            <a:endParaRPr lang="en-GB" sz="601" dirty="0">
              <a:latin typeface="AB Convosans Light" pitchFamily="2" charset="77"/>
              <a:cs typeface="AB Convosans Light" pitchFamily="2" charset="77"/>
            </a:endParaRPr>
          </a:p>
        </p:txBody>
      </p:sp>
      <p:pic>
        <p:nvPicPr>
          <p:cNvPr id="19" name="Picture 18">
            <a:extLst>
              <a:ext uri="{FF2B5EF4-FFF2-40B4-BE49-F238E27FC236}">
                <a16:creationId xmlns:a16="http://schemas.microsoft.com/office/drawing/2014/main" id="{4DDAD523-8B76-67DD-66AC-376CBBCB7D5C}"/>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11223389" y="324316"/>
            <a:ext cx="587611" cy="597245"/>
          </a:xfrm>
          <a:prstGeom prst="rect">
            <a:avLst/>
          </a:prstGeom>
        </p:spPr>
      </p:pic>
      <p:sp>
        <p:nvSpPr>
          <p:cNvPr id="3" name="Content Placeholder 2">
            <a:extLst>
              <a:ext uri="{FF2B5EF4-FFF2-40B4-BE49-F238E27FC236}">
                <a16:creationId xmlns:a16="http://schemas.microsoft.com/office/drawing/2014/main" id="{428BC02D-DEFD-52E7-4ED8-4ACB07927D48}"/>
              </a:ext>
            </a:extLst>
          </p:cNvPr>
          <p:cNvSpPr>
            <a:spLocks noGrp="1"/>
          </p:cNvSpPr>
          <p:nvPr>
            <p:ph idx="1"/>
          </p:nvPr>
        </p:nvSpPr>
        <p:spPr>
          <a:xfrm>
            <a:off x="766762" y="3284223"/>
            <a:ext cx="2466030" cy="2704234"/>
          </a:xfrm>
        </p:spPr>
        <p:txBody>
          <a:bodyPr lIns="0" rIns="0">
            <a:noAutofit/>
          </a:bodyPr>
          <a:lstStyle/>
          <a:p>
            <a:pPr marL="141288" indent="0">
              <a:lnSpc>
                <a:spcPts val="1640"/>
              </a:lnSpc>
              <a:buClr>
                <a:srgbClr val="0000FF"/>
              </a:buClr>
              <a:buNone/>
              <a:tabLst>
                <a:tab pos="3065463" algn="l"/>
              </a:tabLst>
            </a:pPr>
            <a:r>
              <a:rPr lang="en-GB" sz="1200" dirty="0">
                <a:solidFill>
                  <a:srgbClr val="0000FF"/>
                </a:solidFill>
                <a:latin typeface="AB Convosans  Med" pitchFamily="2" charset="77"/>
                <a:cs typeface="AB Convosans  Med" pitchFamily="2" charset="77"/>
              </a:rPr>
              <a:t>Heading</a:t>
            </a:r>
          </a:p>
          <a:p>
            <a:pPr marL="98425" indent="-98425">
              <a:lnSpc>
                <a:spcPts val="1640"/>
              </a:lnSpc>
              <a:buClr>
                <a:srgbClr val="0000FF"/>
              </a:buClr>
              <a:tabLst>
                <a:tab pos="3065463" algn="l"/>
              </a:tabLst>
            </a:pPr>
            <a:r>
              <a:rPr lang="en-GB" sz="1200" dirty="0">
                <a:solidFill>
                  <a:schemeClr val="tx1">
                    <a:lumMod val="85000"/>
                    <a:lumOff val="15000"/>
                  </a:schemeClr>
                </a:solidFill>
                <a:latin typeface="AB Convosans Light" pitchFamily="2" charset="77"/>
                <a:cs typeface="AB Convosans Light" pitchFamily="2" charset="77"/>
              </a:rPr>
              <a:t>Lorem Ipsum is simply dummy text of the printing and typesetting industry. Lorem Ipsum has been the industry's standard dummy text ever since 1966, when designers at Letraset and James Mosley, the librarian at St Bride Printing Library in London.</a:t>
            </a:r>
          </a:p>
        </p:txBody>
      </p:sp>
      <p:cxnSp>
        <p:nvCxnSpPr>
          <p:cNvPr id="10" name="Straight Connector 9">
            <a:extLst>
              <a:ext uri="{FF2B5EF4-FFF2-40B4-BE49-F238E27FC236}">
                <a16:creationId xmlns:a16="http://schemas.microsoft.com/office/drawing/2014/main" id="{22814731-66D2-5A6F-5816-54DB785DBCAB}"/>
              </a:ext>
            </a:extLst>
          </p:cNvPr>
          <p:cNvCxnSpPr/>
          <p:nvPr/>
        </p:nvCxnSpPr>
        <p:spPr>
          <a:xfrm>
            <a:off x="349899" y="565998"/>
            <a:ext cx="122400" cy="0"/>
          </a:xfrm>
          <a:prstGeom prst="line">
            <a:avLst/>
          </a:prstGeom>
          <a:ln w="9525">
            <a:solidFill>
              <a:srgbClr val="0000F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A4998FA-FFFE-D767-5EFA-6CE6557EC2E9}"/>
              </a:ext>
            </a:extLst>
          </p:cNvPr>
          <p:cNvSpPr txBox="1"/>
          <p:nvPr/>
        </p:nvSpPr>
        <p:spPr>
          <a:xfrm>
            <a:off x="337199" y="325820"/>
            <a:ext cx="2952745" cy="338554"/>
          </a:xfrm>
          <a:prstGeom prst="rect">
            <a:avLst/>
          </a:prstGeom>
        </p:spPr>
        <p:txBody>
          <a:bodyPr vert="horz" wrap="square" lIns="0" tIns="0" rIns="0" bIns="0" rtlCol="0">
            <a:spAutoFit/>
          </a:bodyPr>
          <a:lstStyle/>
          <a:p>
            <a:pPr algn="l">
              <a:buClr>
                <a:srgbClr val="0000FE"/>
              </a:buClr>
            </a:pPr>
            <a:r>
              <a:rPr lang="en-GB" sz="1100" dirty="0">
                <a:solidFill>
                  <a:srgbClr val="1F45F6"/>
                </a:solidFill>
                <a:latin typeface="AB Convosans Light" pitchFamily="2" charset="77"/>
                <a:cs typeface="AB Convosans Light" pitchFamily="2" charset="77"/>
              </a:rPr>
              <a:t>Heading</a:t>
            </a:r>
          </a:p>
          <a:p>
            <a:pPr algn="l">
              <a:buClr>
                <a:srgbClr val="0000FE"/>
              </a:buClr>
            </a:pPr>
            <a:endParaRPr lang="en-GB" sz="1100" dirty="0">
              <a:solidFill>
                <a:srgbClr val="1F45F6"/>
              </a:solidFill>
              <a:latin typeface="AB Convosans Light" pitchFamily="2" charset="77"/>
              <a:cs typeface="AB Convosans Light" pitchFamily="2" charset="77"/>
            </a:endParaRPr>
          </a:p>
        </p:txBody>
      </p:sp>
      <p:sp>
        <p:nvSpPr>
          <p:cNvPr id="16" name="TextBox 15">
            <a:extLst>
              <a:ext uri="{FF2B5EF4-FFF2-40B4-BE49-F238E27FC236}">
                <a16:creationId xmlns:a16="http://schemas.microsoft.com/office/drawing/2014/main" id="{81243926-8F78-AC6C-2372-CB5B2AF1E6A5}"/>
              </a:ext>
            </a:extLst>
          </p:cNvPr>
          <p:cNvSpPr txBox="1"/>
          <p:nvPr/>
        </p:nvSpPr>
        <p:spPr>
          <a:xfrm>
            <a:off x="809622" y="1638247"/>
            <a:ext cx="5648327" cy="1430263"/>
          </a:xfrm>
          <a:prstGeom prst="rect">
            <a:avLst/>
          </a:prstGeom>
          <a:noFill/>
        </p:spPr>
        <p:txBody>
          <a:bodyPr wrap="square" lIns="0" tIns="45720" rIns="0" bIns="45720" numCol="1" spcCol="216000" anchor="t">
            <a:spAutoFit/>
          </a:bodyPr>
          <a:lstStyle/>
          <a:p>
            <a:pPr lvl="0">
              <a:lnSpc>
                <a:spcPts val="2120"/>
              </a:lnSpc>
            </a:pPr>
            <a:r>
              <a:rPr lang="en-GB" sz="1600" dirty="0">
                <a:solidFill>
                  <a:srgbClr val="000000"/>
                </a:solidFill>
                <a:effectLst/>
                <a:latin typeface="AB Convosans Light" pitchFamily="2" charset="77"/>
                <a:ea typeface="Calibri" panose="020F0502020204030204" pitchFamily="34" charset="0"/>
              </a:rPr>
              <a:t>Lorem Ipsum is simply dummy text of the printing and typesetting industry. Lorem Ipsum has been the industry's standard dummy text ever since 1966, when designers at Letraset and James Mosley, the librarian at St Bride Printing Library in London, took a 1914 Cicero</a:t>
            </a:r>
          </a:p>
        </p:txBody>
      </p:sp>
      <p:sp>
        <p:nvSpPr>
          <p:cNvPr id="20" name="Content Placeholder 2">
            <a:extLst>
              <a:ext uri="{FF2B5EF4-FFF2-40B4-BE49-F238E27FC236}">
                <a16:creationId xmlns:a16="http://schemas.microsoft.com/office/drawing/2014/main" id="{189DBBE5-3A2B-075F-3553-15A81CA829E3}"/>
              </a:ext>
            </a:extLst>
          </p:cNvPr>
          <p:cNvSpPr txBox="1">
            <a:spLocks/>
          </p:cNvSpPr>
          <p:nvPr/>
        </p:nvSpPr>
        <p:spPr>
          <a:xfrm>
            <a:off x="3438525" y="3345183"/>
            <a:ext cx="2466030" cy="2704234"/>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8425" indent="-98425">
              <a:lnSpc>
                <a:spcPts val="1640"/>
              </a:lnSpc>
              <a:buClr>
                <a:srgbClr val="0000FF"/>
              </a:buClr>
              <a:tabLst>
                <a:tab pos="3065463" algn="l"/>
              </a:tabLst>
            </a:pPr>
            <a:r>
              <a:rPr lang="en-GB" sz="1200" dirty="0">
                <a:solidFill>
                  <a:schemeClr val="tx1">
                    <a:lumMod val="85000"/>
                    <a:lumOff val="15000"/>
                  </a:schemeClr>
                </a:solidFill>
                <a:latin typeface="AB Convosans Light" pitchFamily="2" charset="77"/>
                <a:cs typeface="AB Convosans Light" pitchFamily="2" charset="77"/>
              </a:rPr>
              <a:t>Lorem Ipsum is simply dummy text of the printing and typesetting industry. Lorem Ipsum has been the industry's standard dummy text ever since 1966, when designers at </a:t>
            </a:r>
          </a:p>
          <a:p>
            <a:pPr marL="98425" indent="-98425">
              <a:lnSpc>
                <a:spcPts val="1640"/>
              </a:lnSpc>
              <a:buClr>
                <a:srgbClr val="0000FF"/>
              </a:buClr>
              <a:tabLst>
                <a:tab pos="3065463" algn="l"/>
              </a:tabLst>
            </a:pPr>
            <a:r>
              <a:rPr lang="en-GB" sz="1200" dirty="0">
                <a:solidFill>
                  <a:schemeClr val="tx1">
                    <a:lumMod val="85000"/>
                    <a:lumOff val="15000"/>
                  </a:schemeClr>
                </a:solidFill>
                <a:latin typeface="AB Convosans Light" pitchFamily="2" charset="77"/>
                <a:cs typeface="AB Convosans Light" pitchFamily="2" charset="77"/>
              </a:rPr>
              <a:t>Letraset and James Mosley, the librarian at St Bride Printing Library in London, took a 1914 Cicero translation and</a:t>
            </a:r>
          </a:p>
        </p:txBody>
      </p:sp>
      <p:sp>
        <p:nvSpPr>
          <p:cNvPr id="21" name="Date Placeholder 3">
            <a:extLst>
              <a:ext uri="{FF2B5EF4-FFF2-40B4-BE49-F238E27FC236}">
                <a16:creationId xmlns:a16="http://schemas.microsoft.com/office/drawing/2014/main" id="{897875F1-7B5C-BCBD-C350-A06884D22E31}"/>
              </a:ext>
            </a:extLst>
          </p:cNvPr>
          <p:cNvSpPr>
            <a:spLocks noGrp="1"/>
          </p:cNvSpPr>
          <p:nvPr>
            <p:ph type="dt" sz="half" idx="10"/>
          </p:nvPr>
        </p:nvSpPr>
        <p:spPr>
          <a:xfrm>
            <a:off x="489592" y="6356351"/>
            <a:ext cx="2743200" cy="273050"/>
          </a:xfrm>
        </p:spPr>
        <p:txBody>
          <a:bodyPr/>
          <a:lstStyle>
            <a:lvl1pPr>
              <a:defRPr sz="900" b="0">
                <a:solidFill>
                  <a:srgbClr val="0000FE"/>
                </a:solidFill>
                <a:latin typeface="AB Convosans  Med" pitchFamily="2" charset="77"/>
                <a:ea typeface="Circular Book" panose="02000503000000020003" pitchFamily="2" charset="77"/>
                <a:cs typeface="AB Convosans  Med" pitchFamily="2" charset="77"/>
              </a:defRPr>
            </a:lvl1pPr>
          </a:lstStyle>
          <a:p>
            <a:fld id="{7B73D1EC-B917-4471-ACAD-DC91BAE879F7}" type="slidenum">
              <a:rPr lang="en-GB" smtClean="0"/>
              <a:pPr/>
              <a:t>6</a:t>
            </a:fld>
            <a:r>
              <a:rPr lang="en-GB" dirty="0"/>
              <a:t> </a:t>
            </a:r>
            <a:r>
              <a:rPr lang="en-GB" dirty="0">
                <a:solidFill>
                  <a:srgbClr val="E8336B"/>
                </a:solidFill>
              </a:rPr>
              <a:t>| </a:t>
            </a:r>
            <a:fld id="{24A2B940-8811-4399-90D0-9A6515632F41}" type="datetime1">
              <a:rPr lang="en-GB" smtClean="0"/>
              <a:pPr/>
              <a:t>18/06/2026</a:t>
            </a:fld>
            <a:endParaRPr lang="en-GB" dirty="0"/>
          </a:p>
        </p:txBody>
      </p:sp>
      <p:sp>
        <p:nvSpPr>
          <p:cNvPr id="22" name="Rounded Rectangle 21">
            <a:extLst>
              <a:ext uri="{FF2B5EF4-FFF2-40B4-BE49-F238E27FC236}">
                <a16:creationId xmlns:a16="http://schemas.microsoft.com/office/drawing/2014/main" id="{B486125C-B98A-773F-6478-6078000DFCAA}"/>
              </a:ext>
            </a:extLst>
          </p:cNvPr>
          <p:cNvSpPr/>
          <p:nvPr/>
        </p:nvSpPr>
        <p:spPr>
          <a:xfrm>
            <a:off x="743138" y="3272041"/>
            <a:ext cx="1638110" cy="318863"/>
          </a:xfrm>
          <a:prstGeom prst="roundRect">
            <a:avLst>
              <a:gd name="adj" fmla="val 50000"/>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2BB03179-BF20-CF5C-2B82-F7833D8E2E40}"/>
              </a:ext>
            </a:extLst>
          </p:cNvPr>
          <p:cNvSpPr>
            <a:spLocks noGrp="1"/>
          </p:cNvSpPr>
          <p:nvPr>
            <p:ph type="title"/>
          </p:nvPr>
        </p:nvSpPr>
        <p:spPr>
          <a:xfrm>
            <a:off x="791083" y="746716"/>
            <a:ext cx="10515600" cy="1325563"/>
          </a:xfrm>
        </p:spPr>
        <p:txBody>
          <a:bodyPr lIns="0" tIns="0" rIns="0" bIns="0">
            <a:normAutofit/>
          </a:bodyPr>
          <a:lstStyle/>
          <a:p>
            <a:r>
              <a:rPr lang="en-GB" sz="3200" spc="-30" dirty="0">
                <a:solidFill>
                  <a:srgbClr val="0000FF"/>
                </a:solidFill>
                <a:latin typeface="AB Convosans  Med" pitchFamily="2" charset="77"/>
                <a:cs typeface="AB Convosans  Med" pitchFamily="2" charset="77"/>
              </a:rPr>
              <a:t>Heading here</a:t>
            </a:r>
          </a:p>
        </p:txBody>
      </p:sp>
    </p:spTree>
    <p:extLst>
      <p:ext uri="{BB962C8B-B14F-4D97-AF65-F5344CB8AC3E}">
        <p14:creationId xmlns:p14="http://schemas.microsoft.com/office/powerpoint/2010/main" val="399886609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1517681-DB9D-FE12-2078-A86363143517}"/>
              </a:ext>
            </a:extLst>
          </p:cNvPr>
          <p:cNvSpPr/>
          <p:nvPr/>
        </p:nvSpPr>
        <p:spPr>
          <a:xfrm>
            <a:off x="1773" y="0"/>
            <a:ext cx="12190227" cy="6858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3" name="Graphic 12">
            <a:extLst>
              <a:ext uri="{FF2B5EF4-FFF2-40B4-BE49-F238E27FC236}">
                <a16:creationId xmlns:a16="http://schemas.microsoft.com/office/drawing/2014/main" id="{9915ECAD-9560-683B-B9FD-ACF72DA2F3E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238863" y="325832"/>
            <a:ext cx="569349" cy="596953"/>
          </a:xfrm>
          <a:prstGeom prst="rect">
            <a:avLst/>
          </a:prstGeom>
        </p:spPr>
      </p:pic>
      <p:sp>
        <p:nvSpPr>
          <p:cNvPr id="14" name="object 5">
            <a:extLst>
              <a:ext uri="{FF2B5EF4-FFF2-40B4-BE49-F238E27FC236}">
                <a16:creationId xmlns:a16="http://schemas.microsoft.com/office/drawing/2014/main" id="{49641510-3086-F9F8-AF38-58D91F6AFE69}"/>
              </a:ext>
            </a:extLst>
          </p:cNvPr>
          <p:cNvSpPr txBox="1">
            <a:spLocks noGrp="1"/>
          </p:cNvSpPr>
          <p:nvPr>
            <p:ph type="title"/>
          </p:nvPr>
        </p:nvSpPr>
        <p:spPr>
          <a:xfrm>
            <a:off x="780125" y="1015914"/>
            <a:ext cx="3959499" cy="402710"/>
          </a:xfrm>
          <a:prstGeom prst="rect">
            <a:avLst/>
          </a:prstGeom>
        </p:spPr>
        <p:txBody>
          <a:bodyPr vert="horz" wrap="square" lIns="0" tIns="8925" rIns="0" bIns="0" rtlCol="0" anchor="t">
            <a:spAutoFit/>
          </a:bodyPr>
          <a:lstStyle/>
          <a:p>
            <a:pPr marL="8926">
              <a:spcBef>
                <a:spcPts val="70"/>
              </a:spcBef>
            </a:pPr>
            <a:r>
              <a:rPr sz="2800" spc="-40" dirty="0">
                <a:solidFill>
                  <a:schemeClr val="bg1"/>
                </a:solidFill>
                <a:latin typeface="AB Convosans "/>
                <a:cs typeface="AB Convosans "/>
              </a:rPr>
              <a:t>Client testimonial</a:t>
            </a:r>
            <a:r>
              <a:rPr lang="en-GB" sz="2800" spc="-40" dirty="0">
                <a:solidFill>
                  <a:schemeClr val="bg1"/>
                </a:solidFill>
                <a:latin typeface="AB Convosans "/>
                <a:cs typeface="AB Convosans "/>
              </a:rPr>
              <a:t>s</a:t>
            </a:r>
            <a:endParaRPr sz="2800" spc="-40" dirty="0">
              <a:solidFill>
                <a:schemeClr val="bg1"/>
              </a:solidFill>
              <a:latin typeface="AB Convosans "/>
              <a:cs typeface="AB Convosans "/>
            </a:endParaRPr>
          </a:p>
        </p:txBody>
      </p:sp>
      <p:sp>
        <p:nvSpPr>
          <p:cNvPr id="15" name="object 6">
            <a:extLst>
              <a:ext uri="{FF2B5EF4-FFF2-40B4-BE49-F238E27FC236}">
                <a16:creationId xmlns:a16="http://schemas.microsoft.com/office/drawing/2014/main" id="{BBF7356D-ED21-EE89-F519-814A18FF1A86}"/>
              </a:ext>
            </a:extLst>
          </p:cNvPr>
          <p:cNvSpPr txBox="1"/>
          <p:nvPr/>
        </p:nvSpPr>
        <p:spPr>
          <a:xfrm>
            <a:off x="803276" y="1561186"/>
            <a:ext cx="2440862" cy="3208172"/>
          </a:xfrm>
          <a:prstGeom prst="rect">
            <a:avLst/>
          </a:prstGeom>
        </p:spPr>
        <p:txBody>
          <a:bodyPr vert="horz" wrap="square" lIns="0" tIns="8033" rIns="0" bIns="0" rtlCol="0" anchor="t">
            <a:spAutoFit/>
          </a:bodyPr>
          <a:lstStyle/>
          <a:p>
            <a:pPr marL="8890" marR="3175" indent="0">
              <a:lnSpc>
                <a:spcPct val="111400"/>
              </a:lnSpc>
              <a:spcBef>
                <a:spcPts val="63"/>
              </a:spcBef>
              <a:buNone/>
            </a:pPr>
            <a:r>
              <a:rPr lang="en-GB" sz="1000" dirty="0">
                <a:solidFill>
                  <a:schemeClr val="bg1"/>
                </a:solidFill>
                <a:latin typeface="AB Convosans Light"/>
                <a:cs typeface="AB Convosans Light" pitchFamily="2" charset="77"/>
              </a:rPr>
              <a:t>“I wish I could carry the team at AB around with me in my handbag. AB do not take ‘off the shelf’ theory and apply it to their clients. They really listen to the challenges and nuances of our business and think of solutions that would best apply to us.  They have a very inclusive and warm manner, and I am always excited before going into a meeting with them, and hugely inspired following it. Many people comment on my higher energy levels after speaking with the team! They really have a great way of making you feel comfortable and what you’re doing is valuable. Even when there’s work to do.” </a:t>
            </a:r>
          </a:p>
          <a:p>
            <a:pPr fontAlgn="base"/>
            <a:r>
              <a:rPr lang="en-GB" sz="1000" dirty="0">
                <a:solidFill>
                  <a:schemeClr val="bg1"/>
                </a:solidFill>
                <a:latin typeface="AB Convosans Light"/>
                <a:cs typeface="AB Convosans Light" pitchFamily="2" charset="77"/>
              </a:rPr>
              <a:t>  ​</a:t>
            </a:r>
          </a:p>
          <a:p>
            <a:pPr fontAlgn="base"/>
            <a:r>
              <a:rPr lang="en-GB" sz="1000" dirty="0">
                <a:solidFill>
                  <a:schemeClr val="bg1"/>
                </a:solidFill>
                <a:latin typeface="AB Convosans  Med"/>
                <a:cs typeface="AB Convosans  Med" pitchFamily="2" charset="77"/>
              </a:rPr>
              <a:t>Group Head of Internal Communications, SEGRO</a:t>
            </a:r>
          </a:p>
        </p:txBody>
      </p:sp>
      <p:pic>
        <p:nvPicPr>
          <p:cNvPr id="17" name="Picture 16">
            <a:extLst>
              <a:ext uri="{FF2B5EF4-FFF2-40B4-BE49-F238E27FC236}">
                <a16:creationId xmlns:a16="http://schemas.microsoft.com/office/drawing/2014/main" id="{7D4D13C8-A5FF-86C1-192B-F6EC503EB16F}"/>
              </a:ext>
            </a:extLst>
          </p:cNvPr>
          <p:cNvPicPr>
            <a:picLocks noChangeAspect="1"/>
          </p:cNvPicPr>
          <p:nvPr/>
        </p:nvPicPr>
        <p:blipFill>
          <a:blip r:embed="rId5"/>
          <a:stretch>
            <a:fillRect/>
          </a:stretch>
        </p:blipFill>
        <p:spPr>
          <a:xfrm>
            <a:off x="803275" y="5401325"/>
            <a:ext cx="1151294" cy="281428"/>
          </a:xfrm>
          <a:prstGeom prst="rect">
            <a:avLst/>
          </a:prstGeom>
        </p:spPr>
      </p:pic>
      <p:cxnSp>
        <p:nvCxnSpPr>
          <p:cNvPr id="3" name="Straight Connector 2">
            <a:extLst>
              <a:ext uri="{FF2B5EF4-FFF2-40B4-BE49-F238E27FC236}">
                <a16:creationId xmlns:a16="http://schemas.microsoft.com/office/drawing/2014/main" id="{83C2C936-2CD6-ACD8-ECA0-427B39611406}"/>
              </a:ext>
            </a:extLst>
          </p:cNvPr>
          <p:cNvCxnSpPr/>
          <p:nvPr/>
        </p:nvCxnSpPr>
        <p:spPr>
          <a:xfrm>
            <a:off x="349899" y="565998"/>
            <a:ext cx="122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8249EEB-8A33-8D98-3E15-1561B40019E9}"/>
              </a:ext>
            </a:extLst>
          </p:cNvPr>
          <p:cNvSpPr txBox="1"/>
          <p:nvPr/>
        </p:nvSpPr>
        <p:spPr>
          <a:xfrm>
            <a:off x="240630" y="220580"/>
            <a:ext cx="258906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solidFill>
                  <a:schemeClr val="bg1"/>
                </a:solidFill>
                <a:latin typeface="AB Convosans Light"/>
              </a:rPr>
              <a:t>DS Smith: The perfect package</a:t>
            </a:r>
            <a:endParaRPr lang="en-US">
              <a:solidFill>
                <a:schemeClr val="bg1"/>
              </a:solidFill>
              <a:cs typeface="Calibri"/>
            </a:endParaRPr>
          </a:p>
        </p:txBody>
      </p:sp>
      <p:sp>
        <p:nvSpPr>
          <p:cNvPr id="7" name="object 34">
            <a:extLst>
              <a:ext uri="{FF2B5EF4-FFF2-40B4-BE49-F238E27FC236}">
                <a16:creationId xmlns:a16="http://schemas.microsoft.com/office/drawing/2014/main" id="{A6CB5CB1-2CD6-662C-4C0F-836B929F9FF5}"/>
              </a:ext>
            </a:extLst>
          </p:cNvPr>
          <p:cNvSpPr txBox="1">
            <a:spLocks/>
          </p:cNvSpPr>
          <p:nvPr/>
        </p:nvSpPr>
        <p:spPr>
          <a:xfrm>
            <a:off x="4852939" y="6507252"/>
            <a:ext cx="7013713" cy="114134"/>
          </a:xfrm>
          <a:prstGeom prst="rect">
            <a:avLst/>
          </a:prstGeom>
        </p:spPr>
        <p:txBody>
          <a:bodyPr vert="horz" wrap="square" lIns="0" tIns="2159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170"/>
              </a:spcBef>
            </a:pPr>
            <a:r>
              <a:rPr lang="en-GB" sz="600" spc="35">
                <a:solidFill>
                  <a:schemeClr val="bg1"/>
                </a:solidFill>
                <a:latin typeface="AB Convosans Light" pitchFamily="2" charset="77"/>
                <a:cs typeface="AB Convosans Light" pitchFamily="2" charset="77"/>
              </a:rPr>
              <a:t>© ab communications</a:t>
            </a:r>
            <a:r>
              <a:rPr lang="en-GB" sz="600" spc="40">
                <a:solidFill>
                  <a:schemeClr val="bg1"/>
                </a:solidFill>
                <a:latin typeface="AB Convosans Light" pitchFamily="2" charset="77"/>
                <a:cs typeface="AB Convosans Light" pitchFamily="2" charset="77"/>
              </a:rPr>
              <a:t> </a:t>
            </a:r>
            <a:r>
              <a:rPr lang="en-GB" sz="600" spc="35">
                <a:solidFill>
                  <a:schemeClr val="bg1"/>
                </a:solidFill>
                <a:latin typeface="AB Convosans Light" pitchFamily="2" charset="77"/>
                <a:cs typeface="AB Convosans Light" pitchFamily="2" charset="77"/>
              </a:rPr>
              <a:t>2023.</a:t>
            </a:r>
            <a:r>
              <a:rPr lang="en-GB" sz="600" spc="45">
                <a:solidFill>
                  <a:schemeClr val="bg1"/>
                </a:solidFill>
                <a:latin typeface="AB Convosans Light" pitchFamily="2" charset="77"/>
                <a:cs typeface="AB Convosans Light" pitchFamily="2" charset="77"/>
              </a:rPr>
              <a:t> </a:t>
            </a:r>
            <a:r>
              <a:rPr lang="en-GB" sz="600" spc="30">
                <a:solidFill>
                  <a:schemeClr val="bg1"/>
                </a:solidFill>
                <a:latin typeface="AB Convosans Light" pitchFamily="2" charset="77"/>
                <a:cs typeface="AB Convosans Light" pitchFamily="2" charset="77"/>
              </a:rPr>
              <a:t>Private</a:t>
            </a:r>
            <a:r>
              <a:rPr lang="en-GB" sz="600" spc="45">
                <a:solidFill>
                  <a:schemeClr val="bg1"/>
                </a:solidFill>
                <a:latin typeface="AB Convosans Light" pitchFamily="2" charset="77"/>
                <a:cs typeface="AB Convosans Light" pitchFamily="2" charset="77"/>
              </a:rPr>
              <a:t> </a:t>
            </a:r>
            <a:r>
              <a:rPr lang="en-GB" sz="600" spc="35">
                <a:solidFill>
                  <a:schemeClr val="bg1"/>
                </a:solidFill>
                <a:latin typeface="AB Convosans Light" pitchFamily="2" charset="77"/>
                <a:cs typeface="AB Convosans Light" pitchFamily="2" charset="77"/>
              </a:rPr>
              <a:t>and </a:t>
            </a:r>
            <a:r>
              <a:rPr lang="en-GB" sz="600" spc="30">
                <a:solidFill>
                  <a:schemeClr val="bg1"/>
                </a:solidFill>
                <a:latin typeface="AB Convosans Light" pitchFamily="2" charset="77"/>
                <a:cs typeface="AB Convosans Light" pitchFamily="2" charset="77"/>
              </a:rPr>
              <a:t>confidential</a:t>
            </a:r>
          </a:p>
        </p:txBody>
      </p:sp>
      <p:sp>
        <p:nvSpPr>
          <p:cNvPr id="10" name="Date Placeholder 3">
            <a:extLst>
              <a:ext uri="{FF2B5EF4-FFF2-40B4-BE49-F238E27FC236}">
                <a16:creationId xmlns:a16="http://schemas.microsoft.com/office/drawing/2014/main" id="{9C6B0FFC-B339-E0CF-95B4-96D8365C8065}"/>
              </a:ext>
            </a:extLst>
          </p:cNvPr>
          <p:cNvSpPr txBox="1">
            <a:spLocks/>
          </p:cNvSpPr>
          <p:nvPr/>
        </p:nvSpPr>
        <p:spPr>
          <a:xfrm>
            <a:off x="349899" y="6507252"/>
            <a:ext cx="2743200" cy="273050"/>
          </a:xfrm>
          <a:prstGeom prst="rect">
            <a:avLst/>
          </a:prstGeom>
        </p:spPr>
        <p:txBody>
          <a:bodyPr lIns="0" tIns="0" rIns="0" bIns="0"/>
          <a:lstStyle>
            <a:defPPr>
              <a:defRPr lang="en-US"/>
            </a:defPPr>
            <a:lvl1pPr marL="0" algn="l" defTabSz="914400" rtl="0" eaLnBrk="1" latinLnBrk="0" hangingPunct="1">
              <a:defRPr sz="900" b="0" kern="1200">
                <a:solidFill>
                  <a:srgbClr val="0000FE"/>
                </a:solidFill>
                <a:latin typeface="AB Convosans  Med" pitchFamily="2" charset="77"/>
                <a:ea typeface="Circular Book" panose="02000503000000020003" pitchFamily="2" charset="77"/>
                <a:cs typeface="AB Convosans  Me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73D1EC-B917-4471-ACAD-DC91BAE879F7}" type="slidenum">
              <a:rPr lang="en-GB" sz="700" smtClean="0">
                <a:solidFill>
                  <a:schemeClr val="bg1"/>
                </a:solidFill>
              </a:rPr>
              <a:pPr/>
              <a:t>7</a:t>
            </a:fld>
            <a:r>
              <a:rPr lang="en-GB" sz="700">
                <a:solidFill>
                  <a:schemeClr val="bg1"/>
                </a:solidFill>
              </a:rPr>
              <a:t> | </a:t>
            </a:r>
            <a:fld id="{24A2B940-8811-4399-90D0-9A6515632F41}" type="datetime1">
              <a:rPr lang="en-GB" sz="700" smtClean="0">
                <a:solidFill>
                  <a:schemeClr val="bg1"/>
                </a:solidFill>
              </a:rPr>
              <a:pPr/>
              <a:t>18/06/2026</a:t>
            </a:fld>
            <a:endParaRPr lang="en-GB" sz="700">
              <a:solidFill>
                <a:schemeClr val="bg1"/>
              </a:solidFill>
            </a:endParaRPr>
          </a:p>
        </p:txBody>
      </p:sp>
      <p:sp>
        <p:nvSpPr>
          <p:cNvPr id="4" name="object 6">
            <a:extLst>
              <a:ext uri="{FF2B5EF4-FFF2-40B4-BE49-F238E27FC236}">
                <a16:creationId xmlns:a16="http://schemas.microsoft.com/office/drawing/2014/main" id="{B7ECADCC-22F4-3335-675F-D22BC35F154B}"/>
              </a:ext>
            </a:extLst>
          </p:cNvPr>
          <p:cNvSpPr txBox="1"/>
          <p:nvPr/>
        </p:nvSpPr>
        <p:spPr>
          <a:xfrm>
            <a:off x="3679071" y="1596162"/>
            <a:ext cx="2287430" cy="2470324"/>
          </a:xfrm>
          <a:prstGeom prst="rect">
            <a:avLst/>
          </a:prstGeom>
        </p:spPr>
        <p:txBody>
          <a:bodyPr vert="horz" wrap="square" lIns="0" tIns="8033" rIns="0" bIns="0" rtlCol="0" anchor="t">
            <a:spAutoFit/>
          </a:bodyPr>
          <a:lstStyle/>
          <a:p>
            <a:pPr fontAlgn="base"/>
            <a:r>
              <a:rPr lang="en-US" sz="1000" dirty="0">
                <a:solidFill>
                  <a:schemeClr val="bg1"/>
                </a:solidFill>
                <a:latin typeface="AB Convosans Light"/>
                <a:cs typeface="AB Convosans Light" pitchFamily="2" charset="77"/>
              </a:rPr>
              <a:t>“From the first meeting with AB, I could just tell they were different (and in a good way!) The whole team were infectious and really </a:t>
            </a:r>
            <a:br>
              <a:rPr lang="en-US" sz="1000" dirty="0">
                <a:latin typeface="AB Convosans Light" pitchFamily="2" charset="77"/>
                <a:cs typeface="AB Convosans Light" pitchFamily="2" charset="77"/>
              </a:rPr>
            </a:br>
            <a:r>
              <a:rPr lang="en-US" sz="1000" dirty="0">
                <a:solidFill>
                  <a:schemeClr val="bg1"/>
                </a:solidFill>
                <a:latin typeface="AB Convosans Light"/>
                <a:cs typeface="AB Convosans Light" pitchFamily="2" charset="77"/>
              </a:rPr>
              <a:t>passionate about what they do. After working with them for nearly 18 months now, I can say my first impressions were correct. They continue to bring energy and new ideas to every meeting, and our magazine has gone from strength to strength in our time working together.”​</a:t>
            </a:r>
          </a:p>
          <a:p>
            <a:pPr fontAlgn="base"/>
            <a:r>
              <a:rPr lang="en-GB" sz="1000" dirty="0">
                <a:solidFill>
                  <a:schemeClr val="bg1"/>
                </a:solidFill>
                <a:latin typeface="AB Convosans Light"/>
                <a:cs typeface="AB Convosans Light" pitchFamily="2" charset="77"/>
              </a:rPr>
              <a:t>  ​</a:t>
            </a:r>
          </a:p>
          <a:p>
            <a:pPr fontAlgn="base"/>
            <a:r>
              <a:rPr lang="en-GB" sz="1000" dirty="0">
                <a:solidFill>
                  <a:schemeClr val="bg1"/>
                </a:solidFill>
                <a:latin typeface="AB Convosans  Med"/>
                <a:cs typeface="AB Convosans  Med" pitchFamily="2" charset="77"/>
              </a:rPr>
              <a:t>Head of Internal Channels, Planning and Events, National Highways</a:t>
            </a:r>
          </a:p>
        </p:txBody>
      </p:sp>
      <p:pic>
        <p:nvPicPr>
          <p:cNvPr id="6" name="Graphic 5">
            <a:extLst>
              <a:ext uri="{FF2B5EF4-FFF2-40B4-BE49-F238E27FC236}">
                <a16:creationId xmlns:a16="http://schemas.microsoft.com/office/drawing/2014/main" id="{B8ABC6A4-0787-9B22-2BA9-2EB6865598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98216" y="5264030"/>
            <a:ext cx="1546538" cy="450165"/>
          </a:xfrm>
          <a:prstGeom prst="rect">
            <a:avLst/>
          </a:prstGeom>
        </p:spPr>
      </p:pic>
      <p:sp>
        <p:nvSpPr>
          <p:cNvPr id="8" name="object 6">
            <a:extLst>
              <a:ext uri="{FF2B5EF4-FFF2-40B4-BE49-F238E27FC236}">
                <a16:creationId xmlns:a16="http://schemas.microsoft.com/office/drawing/2014/main" id="{444A80C3-B28E-8B65-762A-469923DA08AE}"/>
              </a:ext>
            </a:extLst>
          </p:cNvPr>
          <p:cNvSpPr txBox="1"/>
          <p:nvPr/>
        </p:nvSpPr>
        <p:spPr>
          <a:xfrm>
            <a:off x="6401433" y="1596162"/>
            <a:ext cx="2273544" cy="3547542"/>
          </a:xfrm>
          <a:prstGeom prst="rect">
            <a:avLst/>
          </a:prstGeom>
        </p:spPr>
        <p:txBody>
          <a:bodyPr vert="horz" wrap="square" lIns="0" tIns="8033" rIns="0" bIns="0" rtlCol="0" anchor="t">
            <a:spAutoFit/>
          </a:bodyPr>
          <a:lstStyle/>
          <a:p>
            <a:r>
              <a:rPr lang="en-US" sz="1000" dirty="0">
                <a:solidFill>
                  <a:schemeClr val="bg1"/>
                </a:solidFill>
                <a:latin typeface="AB Convosans Light"/>
                <a:cs typeface="AB Convosans Light" pitchFamily="2" charset="77"/>
              </a:rPr>
              <a:t>"Our team at AB really does feel like an extension of our broader team rather than an agency. Not only do they produce exceptional work, their hearts and passion to help us drive our business is unparalleled."</a:t>
            </a:r>
          </a:p>
          <a:p>
            <a:pPr fontAlgn="base"/>
            <a:endParaRPr lang="en-US" sz="1000" dirty="0">
              <a:solidFill>
                <a:schemeClr val="bg1"/>
              </a:solidFill>
              <a:latin typeface="AB Convosans  Med" pitchFamily="2" charset="77"/>
              <a:cs typeface="AB Convosans  Med" pitchFamily="2" charset="77"/>
            </a:endParaRPr>
          </a:p>
          <a:p>
            <a:pPr fontAlgn="base"/>
            <a:r>
              <a:rPr lang="en-US" sz="1000" dirty="0">
                <a:solidFill>
                  <a:schemeClr val="bg1"/>
                </a:solidFill>
                <a:latin typeface="AB Convosans  Med" pitchFamily="2" charset="77"/>
              </a:rPr>
              <a:t>Senior Director, KPMG </a:t>
            </a:r>
            <a:br>
              <a:rPr lang="en-US" sz="1000" dirty="0">
                <a:solidFill>
                  <a:schemeClr val="bg1"/>
                </a:solidFill>
                <a:latin typeface="AB Convosans  Med" pitchFamily="2" charset="77"/>
              </a:rPr>
            </a:br>
            <a:r>
              <a:rPr lang="en-US" sz="1000" dirty="0">
                <a:solidFill>
                  <a:schemeClr val="bg1"/>
                </a:solidFill>
                <a:latin typeface="AB Convosans  Med" pitchFamily="2" charset="77"/>
              </a:rPr>
              <a:t>Digital Lighthouse</a:t>
            </a:r>
          </a:p>
          <a:p>
            <a:endParaRPr lang="en-US" sz="1000" dirty="0">
              <a:solidFill>
                <a:schemeClr val="bg1"/>
              </a:solidFill>
              <a:latin typeface="AB Convosans Light" pitchFamily="2" charset="77"/>
              <a:cs typeface="AB Convosans Light" pitchFamily="2" charset="77"/>
            </a:endParaRPr>
          </a:p>
          <a:p>
            <a:r>
              <a:rPr lang="en-US" sz="1000" dirty="0">
                <a:solidFill>
                  <a:schemeClr val="bg1"/>
                </a:solidFill>
                <a:latin typeface="AB Convosans Light"/>
                <a:cs typeface="AB Convosans Light" pitchFamily="2" charset="77"/>
              </a:rPr>
              <a:t>“The best part about working with AB is the people. They’re smart, creative, collaborative and they provide exceptional customer service! AB provides strategic insights and unique approaches to help me achieve my goals. They don’t just execute, they go the extra mile to deliver quality work that exceeds expectations.”</a:t>
            </a:r>
          </a:p>
          <a:p>
            <a:pPr fontAlgn="base"/>
            <a:endParaRPr lang="en-US" sz="1000" dirty="0">
              <a:solidFill>
                <a:schemeClr val="bg1"/>
              </a:solidFill>
              <a:latin typeface="AB Convosans  Med" pitchFamily="2" charset="77"/>
              <a:cs typeface="AB Convosans  Med" pitchFamily="2" charset="77"/>
            </a:endParaRPr>
          </a:p>
          <a:p>
            <a:pPr fontAlgn="base"/>
            <a:r>
              <a:rPr lang="en-US" sz="1000" dirty="0">
                <a:solidFill>
                  <a:schemeClr val="bg1"/>
                </a:solidFill>
                <a:latin typeface="AB Convosans  Med"/>
                <a:cs typeface="AB Convosans  Med" pitchFamily="2" charset="77"/>
              </a:rPr>
              <a:t>Senior Director, KPMG </a:t>
            </a:r>
            <a:br>
              <a:rPr lang="en-US" sz="1000" dirty="0">
                <a:solidFill>
                  <a:schemeClr val="bg1"/>
                </a:solidFill>
                <a:latin typeface="AB Convosans  Med"/>
                <a:cs typeface="AB Convosans  Med" pitchFamily="2" charset="77"/>
              </a:rPr>
            </a:br>
            <a:r>
              <a:rPr lang="en-US" sz="1000" dirty="0">
                <a:solidFill>
                  <a:schemeClr val="bg1"/>
                </a:solidFill>
                <a:latin typeface="AB Convosans  Med"/>
                <a:cs typeface="AB Convosans  Med" pitchFamily="2" charset="77"/>
              </a:rPr>
              <a:t>Commercial Advisory</a:t>
            </a:r>
            <a:endParaRPr lang="en-GB" sz="1000" dirty="0">
              <a:solidFill>
                <a:schemeClr val="bg1"/>
              </a:solidFill>
              <a:latin typeface="AB Convosans  Med"/>
              <a:cs typeface="AB Convosans  Med" pitchFamily="2" charset="77"/>
            </a:endParaRPr>
          </a:p>
        </p:txBody>
      </p:sp>
      <p:pic>
        <p:nvPicPr>
          <p:cNvPr id="11" name="Picture 10">
            <a:extLst>
              <a:ext uri="{FF2B5EF4-FFF2-40B4-BE49-F238E27FC236}">
                <a16:creationId xmlns:a16="http://schemas.microsoft.com/office/drawing/2014/main" id="{9B657725-F075-7FEE-15F8-D47EAA7C159A}"/>
              </a:ext>
            </a:extLst>
          </p:cNvPr>
          <p:cNvPicPr>
            <a:picLocks noChangeAspect="1"/>
          </p:cNvPicPr>
          <p:nvPr/>
        </p:nvPicPr>
        <p:blipFill>
          <a:blip r:embed="rId7"/>
          <a:stretch>
            <a:fillRect/>
          </a:stretch>
        </p:blipFill>
        <p:spPr>
          <a:xfrm>
            <a:off x="6401433" y="5305134"/>
            <a:ext cx="914228" cy="367956"/>
          </a:xfrm>
          <a:prstGeom prst="rect">
            <a:avLst/>
          </a:prstGeom>
        </p:spPr>
      </p:pic>
      <p:sp>
        <p:nvSpPr>
          <p:cNvPr id="12" name="object 6">
            <a:extLst>
              <a:ext uri="{FF2B5EF4-FFF2-40B4-BE49-F238E27FC236}">
                <a16:creationId xmlns:a16="http://schemas.microsoft.com/office/drawing/2014/main" id="{EFBEF301-7AF1-8F6D-93D0-56DBB100790D}"/>
              </a:ext>
            </a:extLst>
          </p:cNvPr>
          <p:cNvSpPr txBox="1"/>
          <p:nvPr/>
        </p:nvSpPr>
        <p:spPr>
          <a:xfrm>
            <a:off x="8947864" y="1596162"/>
            <a:ext cx="2541938" cy="777553"/>
          </a:xfrm>
          <a:prstGeom prst="rect">
            <a:avLst/>
          </a:prstGeom>
        </p:spPr>
        <p:txBody>
          <a:bodyPr vert="horz" wrap="square" lIns="0" tIns="8033" rIns="0" bIns="0" rtlCol="0" anchor="t">
            <a:spAutoFit/>
          </a:bodyPr>
          <a:lstStyle/>
          <a:p>
            <a:r>
              <a:rPr lang="en-US" sz="1000" dirty="0">
                <a:solidFill>
                  <a:schemeClr val="bg1"/>
                </a:solidFill>
                <a:latin typeface="AB Convosans Light"/>
                <a:cs typeface="AB Convosans Light" pitchFamily="2" charset="77"/>
              </a:rPr>
              <a:t>“Really great at spotting how to turn my ‘need’ into a very creative output.”</a:t>
            </a:r>
          </a:p>
          <a:p>
            <a:br>
              <a:rPr lang="en-US" sz="1000" dirty="0">
                <a:solidFill>
                  <a:schemeClr val="bg1"/>
                </a:solidFill>
                <a:latin typeface="AB Convosans  Med" pitchFamily="2" charset="77"/>
                <a:cs typeface="AB Convosans  Med" pitchFamily="2" charset="77"/>
              </a:rPr>
            </a:br>
            <a:r>
              <a:rPr lang="en-US" sz="1000" dirty="0">
                <a:solidFill>
                  <a:schemeClr val="bg1"/>
                </a:solidFill>
                <a:latin typeface="AB Convosans  Med" pitchFamily="2" charset="77"/>
                <a:cs typeface="AB Convosans  Med" pitchFamily="2" charset="77"/>
              </a:rPr>
              <a:t>Senior Manager, </a:t>
            </a:r>
            <a:br>
              <a:rPr lang="en-US" sz="1000" dirty="0">
                <a:solidFill>
                  <a:schemeClr val="bg1"/>
                </a:solidFill>
                <a:latin typeface="AB Convosans  Med" pitchFamily="2" charset="77"/>
                <a:cs typeface="AB Convosans  Med" pitchFamily="2" charset="77"/>
              </a:rPr>
            </a:br>
            <a:r>
              <a:rPr lang="en-US" sz="1000" dirty="0">
                <a:solidFill>
                  <a:schemeClr val="bg1"/>
                </a:solidFill>
                <a:latin typeface="AB Convosans  Med" pitchFamily="2" charset="77"/>
                <a:cs typeface="AB Convosans  Med" pitchFamily="2" charset="77"/>
              </a:rPr>
              <a:t>The LEGO Group</a:t>
            </a:r>
            <a:endParaRPr lang="en-GB" sz="1000" dirty="0">
              <a:solidFill>
                <a:schemeClr val="bg1"/>
              </a:solidFill>
              <a:latin typeface="AB Convosans  Med" pitchFamily="2" charset="77"/>
              <a:cs typeface="AB Convosans  Med" pitchFamily="2" charset="77"/>
            </a:endParaRPr>
          </a:p>
        </p:txBody>
      </p:sp>
      <p:pic>
        <p:nvPicPr>
          <p:cNvPr id="18" name="Picture 17" descr="A white square with black text&#10;&#10;Description automatically generated">
            <a:extLst>
              <a:ext uri="{FF2B5EF4-FFF2-40B4-BE49-F238E27FC236}">
                <a16:creationId xmlns:a16="http://schemas.microsoft.com/office/drawing/2014/main" id="{69C2408A-D1ED-C62D-53AA-DAEA7843C506}"/>
              </a:ext>
            </a:extLst>
          </p:cNvPr>
          <p:cNvPicPr>
            <a:picLocks noChangeAspect="1"/>
          </p:cNvPicPr>
          <p:nvPr/>
        </p:nvPicPr>
        <p:blipFill>
          <a:blip r:embed="rId8"/>
          <a:stretch>
            <a:fillRect/>
          </a:stretch>
        </p:blipFill>
        <p:spPr>
          <a:xfrm>
            <a:off x="8839183" y="5072031"/>
            <a:ext cx="834162" cy="834162"/>
          </a:xfrm>
          <a:prstGeom prst="rect">
            <a:avLst/>
          </a:prstGeom>
        </p:spPr>
      </p:pic>
      <p:cxnSp>
        <p:nvCxnSpPr>
          <p:cNvPr id="20" name="Straight Connector 19">
            <a:extLst>
              <a:ext uri="{FF2B5EF4-FFF2-40B4-BE49-F238E27FC236}">
                <a16:creationId xmlns:a16="http://schemas.microsoft.com/office/drawing/2014/main" id="{49692F00-0142-5ABA-523A-AF04405CA2AB}"/>
              </a:ext>
            </a:extLst>
          </p:cNvPr>
          <p:cNvCxnSpPr>
            <a:cxnSpLocks/>
          </p:cNvCxnSpPr>
          <p:nvPr/>
        </p:nvCxnSpPr>
        <p:spPr>
          <a:xfrm>
            <a:off x="3528600" y="1596162"/>
            <a:ext cx="0" cy="41680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78A8D3D-E580-2146-D9A8-B8C8446ABE28}"/>
              </a:ext>
            </a:extLst>
          </p:cNvPr>
          <p:cNvCxnSpPr>
            <a:cxnSpLocks/>
          </p:cNvCxnSpPr>
          <p:nvPr/>
        </p:nvCxnSpPr>
        <p:spPr>
          <a:xfrm>
            <a:off x="6237076" y="1596162"/>
            <a:ext cx="0" cy="41680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D1C37E2-BE33-77A7-D775-AF90A39FDD61}"/>
              </a:ext>
            </a:extLst>
          </p:cNvPr>
          <p:cNvCxnSpPr>
            <a:cxnSpLocks/>
          </p:cNvCxnSpPr>
          <p:nvPr/>
        </p:nvCxnSpPr>
        <p:spPr>
          <a:xfrm>
            <a:off x="8795082" y="1596162"/>
            <a:ext cx="0" cy="41680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68020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D353BDA-643A-4A86-6543-3058603B1BF6}"/>
              </a:ext>
            </a:extLst>
          </p:cNvPr>
          <p:cNvPicPr>
            <a:picLocks noChangeAspect="1"/>
          </p:cNvPicPr>
          <p:nvPr/>
        </p:nvPicPr>
        <p:blipFill>
          <a:blip r:embed="rId3"/>
          <a:stretch>
            <a:fillRect/>
          </a:stretch>
        </p:blipFill>
        <p:spPr>
          <a:xfrm>
            <a:off x="0" y="0"/>
            <a:ext cx="12192000" cy="6857999"/>
          </a:xfrm>
          <a:prstGeom prst="rect">
            <a:avLst/>
          </a:prstGeom>
        </p:spPr>
      </p:pic>
      <p:sp>
        <p:nvSpPr>
          <p:cNvPr id="5" name="object 5"/>
          <p:cNvSpPr txBox="1">
            <a:spLocks noGrp="1"/>
          </p:cNvSpPr>
          <p:nvPr>
            <p:ph type="title"/>
          </p:nvPr>
        </p:nvSpPr>
        <p:spPr>
          <a:xfrm>
            <a:off x="2326165" y="1553777"/>
            <a:ext cx="3959499" cy="402710"/>
          </a:xfrm>
          <a:prstGeom prst="rect">
            <a:avLst/>
          </a:prstGeom>
        </p:spPr>
        <p:txBody>
          <a:bodyPr vert="horz" wrap="square" lIns="0" tIns="8925" rIns="0" bIns="0" rtlCol="0" anchor="t">
            <a:spAutoFit/>
          </a:bodyPr>
          <a:lstStyle/>
          <a:p>
            <a:pPr marL="8926">
              <a:spcBef>
                <a:spcPts val="70"/>
              </a:spcBef>
            </a:pPr>
            <a:r>
              <a:rPr sz="2800" spc="-95" dirty="0">
                <a:solidFill>
                  <a:schemeClr val="bg1"/>
                </a:solidFill>
                <a:latin typeface="AB Convosans "/>
                <a:cs typeface="AB Convosans "/>
              </a:rPr>
              <a:t>Clien</a:t>
            </a:r>
            <a:r>
              <a:rPr sz="2800" spc="-14" dirty="0">
                <a:solidFill>
                  <a:schemeClr val="bg1"/>
                </a:solidFill>
                <a:latin typeface="AB Convosans "/>
                <a:cs typeface="AB Convosans "/>
              </a:rPr>
              <a:t>t</a:t>
            </a:r>
            <a:r>
              <a:rPr sz="2800" spc="-165" dirty="0">
                <a:solidFill>
                  <a:schemeClr val="bg1"/>
                </a:solidFill>
                <a:latin typeface="AB Convosans "/>
                <a:cs typeface="AB Convosans "/>
              </a:rPr>
              <a:t> </a:t>
            </a:r>
            <a:r>
              <a:rPr sz="2800" spc="-134" dirty="0">
                <a:solidFill>
                  <a:schemeClr val="bg1"/>
                </a:solidFill>
                <a:latin typeface="AB Convosans "/>
                <a:cs typeface="AB Convosans "/>
              </a:rPr>
              <a:t>t</a:t>
            </a:r>
            <a:r>
              <a:rPr sz="2800" spc="-60" dirty="0">
                <a:solidFill>
                  <a:schemeClr val="bg1"/>
                </a:solidFill>
                <a:latin typeface="AB Convosans "/>
                <a:cs typeface="AB Convosans "/>
              </a:rPr>
              <a:t>e</a:t>
            </a:r>
            <a:r>
              <a:rPr sz="2800" spc="-95" dirty="0">
                <a:solidFill>
                  <a:schemeClr val="bg1"/>
                </a:solidFill>
                <a:latin typeface="AB Convosans "/>
                <a:cs typeface="AB Convosans "/>
              </a:rPr>
              <a:t>stimonial</a:t>
            </a:r>
            <a:endParaRPr sz="2800" dirty="0">
              <a:solidFill>
                <a:schemeClr val="bg1"/>
              </a:solidFill>
              <a:latin typeface="AB Convosans "/>
              <a:cs typeface="AB Convosans "/>
            </a:endParaRPr>
          </a:p>
        </p:txBody>
      </p:sp>
      <p:sp>
        <p:nvSpPr>
          <p:cNvPr id="6" name="object 6"/>
          <p:cNvSpPr txBox="1"/>
          <p:nvPr/>
        </p:nvSpPr>
        <p:spPr>
          <a:xfrm>
            <a:off x="2326165" y="2233495"/>
            <a:ext cx="6570700" cy="1623938"/>
          </a:xfrm>
          <a:prstGeom prst="rect">
            <a:avLst/>
          </a:prstGeom>
        </p:spPr>
        <p:txBody>
          <a:bodyPr vert="horz" wrap="square" lIns="0" tIns="8033" rIns="0" bIns="0" rtlCol="0" anchor="t">
            <a:spAutoFit/>
          </a:bodyPr>
          <a:lstStyle/>
          <a:p>
            <a:pPr fontAlgn="base"/>
            <a:r>
              <a:rPr lang="en-US" sz="1400" dirty="0">
                <a:solidFill>
                  <a:schemeClr val="bg1"/>
                </a:solidFill>
                <a:latin typeface="AB Convosans Light"/>
                <a:cs typeface="AB Convosans Light" pitchFamily="2" charset="77"/>
              </a:rPr>
              <a:t>“From the first meeting with AB, I could just tell they were different (and in a good way!) The whole team were infectious and really </a:t>
            </a:r>
            <a:br>
              <a:rPr lang="en-US" sz="1400" dirty="0">
                <a:latin typeface="AB Convosans Light" pitchFamily="2" charset="77"/>
                <a:cs typeface="AB Convosans Light" pitchFamily="2" charset="77"/>
              </a:rPr>
            </a:br>
            <a:r>
              <a:rPr lang="en-US" sz="1400" dirty="0">
                <a:solidFill>
                  <a:schemeClr val="bg1"/>
                </a:solidFill>
                <a:latin typeface="AB Convosans Light"/>
                <a:cs typeface="AB Convosans Light" pitchFamily="2" charset="77"/>
              </a:rPr>
              <a:t>passionate about what they do. After working with them for nearly 18 months now, I can say my first impressions were correct. They continue to bring energy and new ideas to every meeting, and our magazine has gone from strength to strength in our time working together.”​</a:t>
            </a:r>
          </a:p>
          <a:p>
            <a:pPr fontAlgn="base"/>
            <a:r>
              <a:rPr lang="en-GB" sz="1050" dirty="0">
                <a:solidFill>
                  <a:schemeClr val="bg1"/>
                </a:solidFill>
                <a:latin typeface="AB Convosans Light"/>
                <a:cs typeface="AB Convosans Light" pitchFamily="2" charset="77"/>
              </a:rPr>
              <a:t>  ​</a:t>
            </a:r>
          </a:p>
          <a:p>
            <a:pPr fontAlgn="base"/>
            <a:r>
              <a:rPr lang="en-GB" sz="1050" dirty="0">
                <a:solidFill>
                  <a:schemeClr val="bg1"/>
                </a:solidFill>
                <a:latin typeface="AB Convosans  Med"/>
                <a:cs typeface="AB Convosans  Med" pitchFamily="2" charset="77"/>
              </a:rPr>
              <a:t>Head of Internal Channels, Planning and Events, National Highways</a:t>
            </a:r>
          </a:p>
        </p:txBody>
      </p:sp>
      <p:pic>
        <p:nvPicPr>
          <p:cNvPr id="13" name="Graphic 12">
            <a:extLst>
              <a:ext uri="{FF2B5EF4-FFF2-40B4-BE49-F238E27FC236}">
                <a16:creationId xmlns:a16="http://schemas.microsoft.com/office/drawing/2014/main" id="{9915ECAD-9560-683B-B9FD-ACF72DA2F3E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238863" y="325832"/>
            <a:ext cx="569349" cy="596953"/>
          </a:xfrm>
          <a:prstGeom prst="rect">
            <a:avLst/>
          </a:prstGeom>
        </p:spPr>
      </p:pic>
      <p:pic>
        <p:nvPicPr>
          <p:cNvPr id="4" name="Graphic 3">
            <a:extLst>
              <a:ext uri="{FF2B5EF4-FFF2-40B4-BE49-F238E27FC236}">
                <a16:creationId xmlns:a16="http://schemas.microsoft.com/office/drawing/2014/main" id="{7C3A8DB9-9D67-765D-E178-8F9FE7227DA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70318" y="4614244"/>
            <a:ext cx="1735564" cy="505187"/>
          </a:xfrm>
          <a:prstGeom prst="rect">
            <a:avLst/>
          </a:prstGeom>
        </p:spPr>
      </p:pic>
      <p:cxnSp>
        <p:nvCxnSpPr>
          <p:cNvPr id="3" name="Straight Connector 2">
            <a:extLst>
              <a:ext uri="{FF2B5EF4-FFF2-40B4-BE49-F238E27FC236}">
                <a16:creationId xmlns:a16="http://schemas.microsoft.com/office/drawing/2014/main" id="{F8F17EA7-0593-6157-4688-ECE19B915946}"/>
              </a:ext>
            </a:extLst>
          </p:cNvPr>
          <p:cNvCxnSpPr/>
          <p:nvPr/>
        </p:nvCxnSpPr>
        <p:spPr>
          <a:xfrm>
            <a:off x="349899" y="565998"/>
            <a:ext cx="122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9A7819D-D0EA-3D03-8B77-7002228E7522}"/>
              </a:ext>
            </a:extLst>
          </p:cNvPr>
          <p:cNvSpPr txBox="1"/>
          <p:nvPr/>
        </p:nvSpPr>
        <p:spPr>
          <a:xfrm>
            <a:off x="240630" y="220580"/>
            <a:ext cx="258906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solidFill>
                  <a:schemeClr val="bg1"/>
                </a:solidFill>
                <a:latin typeface="AB Convosans Light"/>
              </a:rPr>
              <a:t>DS Smith: The perfect package</a:t>
            </a:r>
            <a:endParaRPr lang="en-US">
              <a:solidFill>
                <a:schemeClr val="bg1"/>
              </a:solidFill>
              <a:cs typeface="Calibri"/>
            </a:endParaRPr>
          </a:p>
        </p:txBody>
      </p:sp>
      <p:sp>
        <p:nvSpPr>
          <p:cNvPr id="10" name="object 34">
            <a:extLst>
              <a:ext uri="{FF2B5EF4-FFF2-40B4-BE49-F238E27FC236}">
                <a16:creationId xmlns:a16="http://schemas.microsoft.com/office/drawing/2014/main" id="{00675682-6A6B-8876-943E-DCD0FE7072E6}"/>
              </a:ext>
            </a:extLst>
          </p:cNvPr>
          <p:cNvSpPr txBox="1">
            <a:spLocks/>
          </p:cNvSpPr>
          <p:nvPr/>
        </p:nvSpPr>
        <p:spPr>
          <a:xfrm>
            <a:off x="4852939" y="6507252"/>
            <a:ext cx="7013713" cy="114134"/>
          </a:xfrm>
          <a:prstGeom prst="rect">
            <a:avLst/>
          </a:prstGeom>
        </p:spPr>
        <p:txBody>
          <a:bodyPr vert="horz" wrap="square" lIns="0" tIns="2159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170"/>
              </a:spcBef>
            </a:pPr>
            <a:r>
              <a:rPr lang="en-GB" sz="600" spc="35">
                <a:solidFill>
                  <a:schemeClr val="bg1"/>
                </a:solidFill>
                <a:latin typeface="AB Convosans Light" pitchFamily="2" charset="77"/>
                <a:cs typeface="AB Convosans Light" pitchFamily="2" charset="77"/>
              </a:rPr>
              <a:t>© ab communications</a:t>
            </a:r>
            <a:r>
              <a:rPr lang="en-GB" sz="600" spc="40">
                <a:solidFill>
                  <a:schemeClr val="bg1"/>
                </a:solidFill>
                <a:latin typeface="AB Convosans Light" pitchFamily="2" charset="77"/>
                <a:cs typeface="AB Convosans Light" pitchFamily="2" charset="77"/>
              </a:rPr>
              <a:t> </a:t>
            </a:r>
            <a:r>
              <a:rPr lang="en-GB" sz="600" spc="35">
                <a:solidFill>
                  <a:schemeClr val="bg1"/>
                </a:solidFill>
                <a:latin typeface="AB Convosans Light" pitchFamily="2" charset="77"/>
                <a:cs typeface="AB Convosans Light" pitchFamily="2" charset="77"/>
              </a:rPr>
              <a:t>2023.</a:t>
            </a:r>
            <a:r>
              <a:rPr lang="en-GB" sz="600" spc="45">
                <a:solidFill>
                  <a:schemeClr val="bg1"/>
                </a:solidFill>
                <a:latin typeface="AB Convosans Light" pitchFamily="2" charset="77"/>
                <a:cs typeface="AB Convosans Light" pitchFamily="2" charset="77"/>
              </a:rPr>
              <a:t> </a:t>
            </a:r>
            <a:r>
              <a:rPr lang="en-GB" sz="600" spc="30">
                <a:solidFill>
                  <a:schemeClr val="bg1"/>
                </a:solidFill>
                <a:latin typeface="AB Convosans Light" pitchFamily="2" charset="77"/>
                <a:cs typeface="AB Convosans Light" pitchFamily="2" charset="77"/>
              </a:rPr>
              <a:t>Private</a:t>
            </a:r>
            <a:r>
              <a:rPr lang="en-GB" sz="600" spc="45">
                <a:solidFill>
                  <a:schemeClr val="bg1"/>
                </a:solidFill>
                <a:latin typeface="AB Convosans Light" pitchFamily="2" charset="77"/>
                <a:cs typeface="AB Convosans Light" pitchFamily="2" charset="77"/>
              </a:rPr>
              <a:t> </a:t>
            </a:r>
            <a:r>
              <a:rPr lang="en-GB" sz="600" spc="35">
                <a:solidFill>
                  <a:schemeClr val="bg1"/>
                </a:solidFill>
                <a:latin typeface="AB Convosans Light" pitchFamily="2" charset="77"/>
                <a:cs typeface="AB Convosans Light" pitchFamily="2" charset="77"/>
              </a:rPr>
              <a:t>and </a:t>
            </a:r>
            <a:r>
              <a:rPr lang="en-GB" sz="600" spc="30">
                <a:solidFill>
                  <a:schemeClr val="bg1"/>
                </a:solidFill>
                <a:latin typeface="AB Convosans Light" pitchFamily="2" charset="77"/>
                <a:cs typeface="AB Convosans Light" pitchFamily="2" charset="77"/>
              </a:rPr>
              <a:t>confidential</a:t>
            </a:r>
          </a:p>
        </p:txBody>
      </p:sp>
      <p:sp>
        <p:nvSpPr>
          <p:cNvPr id="14" name="Date Placeholder 3">
            <a:extLst>
              <a:ext uri="{FF2B5EF4-FFF2-40B4-BE49-F238E27FC236}">
                <a16:creationId xmlns:a16="http://schemas.microsoft.com/office/drawing/2014/main" id="{98B379D6-4C7B-AF9C-0543-2D338D7D9475}"/>
              </a:ext>
            </a:extLst>
          </p:cNvPr>
          <p:cNvSpPr txBox="1">
            <a:spLocks/>
          </p:cNvSpPr>
          <p:nvPr/>
        </p:nvSpPr>
        <p:spPr>
          <a:xfrm>
            <a:off x="349899" y="6507252"/>
            <a:ext cx="2743200" cy="273050"/>
          </a:xfrm>
          <a:prstGeom prst="rect">
            <a:avLst/>
          </a:prstGeom>
        </p:spPr>
        <p:txBody>
          <a:bodyPr lIns="0" tIns="0" rIns="0" bIns="0"/>
          <a:lstStyle>
            <a:defPPr>
              <a:defRPr lang="en-US"/>
            </a:defPPr>
            <a:lvl1pPr marL="0" algn="l" defTabSz="914400" rtl="0" eaLnBrk="1" latinLnBrk="0" hangingPunct="1">
              <a:defRPr sz="900" b="0" kern="1200">
                <a:solidFill>
                  <a:srgbClr val="0000FE"/>
                </a:solidFill>
                <a:latin typeface="AB Convosans  Med" pitchFamily="2" charset="77"/>
                <a:ea typeface="Circular Book" panose="02000503000000020003" pitchFamily="2" charset="77"/>
                <a:cs typeface="AB Convosans  Me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73D1EC-B917-4471-ACAD-DC91BAE879F7}" type="slidenum">
              <a:rPr lang="en-GB" sz="700" smtClean="0">
                <a:solidFill>
                  <a:schemeClr val="bg1"/>
                </a:solidFill>
              </a:rPr>
              <a:pPr/>
              <a:t>8</a:t>
            </a:fld>
            <a:r>
              <a:rPr lang="en-GB" sz="700">
                <a:solidFill>
                  <a:schemeClr val="bg1"/>
                </a:solidFill>
              </a:rPr>
              <a:t> | </a:t>
            </a:r>
            <a:fld id="{24A2B940-8811-4399-90D0-9A6515632F41}" type="datetime1">
              <a:rPr lang="en-GB" sz="700" smtClean="0">
                <a:solidFill>
                  <a:schemeClr val="bg1"/>
                </a:solidFill>
              </a:rPr>
              <a:pPr/>
              <a:t>18/06/2026</a:t>
            </a:fld>
            <a:endParaRPr lang="en-GB" sz="700">
              <a:solidFill>
                <a:schemeClr val="bg1"/>
              </a:solidFill>
            </a:endParaRPr>
          </a:p>
        </p:txBody>
      </p:sp>
    </p:spTree>
    <p:extLst>
      <p:ext uri="{BB962C8B-B14F-4D97-AF65-F5344CB8AC3E}">
        <p14:creationId xmlns:p14="http://schemas.microsoft.com/office/powerpoint/2010/main" val="199421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326165" y="1478321"/>
            <a:ext cx="3959499" cy="528065"/>
          </a:xfrm>
          <a:prstGeom prst="rect">
            <a:avLst/>
          </a:prstGeom>
        </p:spPr>
        <p:txBody>
          <a:bodyPr vert="horz" wrap="square" lIns="0" tIns="8925" rIns="0" bIns="0" rtlCol="0" anchor="t">
            <a:spAutoFit/>
          </a:bodyPr>
          <a:lstStyle/>
          <a:p>
            <a:pPr marL="8926">
              <a:spcBef>
                <a:spcPts val="70"/>
              </a:spcBef>
            </a:pPr>
            <a:r>
              <a:rPr sz="3373" spc="-95">
                <a:latin typeface="AB Convosans "/>
                <a:cs typeface="AB Convosans "/>
              </a:rPr>
              <a:t>Clien</a:t>
            </a:r>
            <a:r>
              <a:rPr sz="3373" spc="-14">
                <a:latin typeface="AB Convosans "/>
                <a:cs typeface="AB Convosans "/>
              </a:rPr>
              <a:t>t</a:t>
            </a:r>
            <a:r>
              <a:rPr sz="3373" spc="-165">
                <a:latin typeface="AB Convosans "/>
                <a:cs typeface="AB Convosans "/>
              </a:rPr>
              <a:t> </a:t>
            </a:r>
            <a:r>
              <a:rPr sz="3373" spc="-134">
                <a:latin typeface="AB Convosans "/>
                <a:cs typeface="AB Convosans "/>
              </a:rPr>
              <a:t>t</a:t>
            </a:r>
            <a:r>
              <a:rPr sz="3373" spc="-60">
                <a:latin typeface="AB Convosans "/>
                <a:cs typeface="AB Convosans "/>
              </a:rPr>
              <a:t>e</a:t>
            </a:r>
            <a:r>
              <a:rPr sz="3373" spc="-95">
                <a:latin typeface="AB Convosans "/>
                <a:cs typeface="AB Convosans "/>
              </a:rPr>
              <a:t>stimonial</a:t>
            </a:r>
            <a:endParaRPr sz="3373">
              <a:latin typeface="AB Convosans "/>
              <a:cs typeface="AB Convosans "/>
            </a:endParaRPr>
          </a:p>
        </p:txBody>
      </p:sp>
      <p:sp>
        <p:nvSpPr>
          <p:cNvPr id="6" name="object 6"/>
          <p:cNvSpPr txBox="1"/>
          <p:nvPr/>
        </p:nvSpPr>
        <p:spPr>
          <a:xfrm>
            <a:off x="2326165" y="2604197"/>
            <a:ext cx="7319280" cy="2466349"/>
          </a:xfrm>
          <a:prstGeom prst="rect">
            <a:avLst/>
          </a:prstGeom>
        </p:spPr>
        <p:txBody>
          <a:bodyPr vert="horz" wrap="square" lIns="0" tIns="8033" rIns="0" bIns="0" rtlCol="0">
            <a:spAutoFit/>
          </a:bodyPr>
          <a:lstStyle/>
          <a:p>
            <a:pPr fontAlgn="base"/>
            <a:r>
              <a:rPr lang="en-US">
                <a:solidFill>
                  <a:schemeClr val="bg1"/>
                </a:solidFill>
                <a:latin typeface="AB Convosans Light" pitchFamily="2" charset="77"/>
                <a:cs typeface="AB Convosans Light" pitchFamily="2" charset="77"/>
              </a:rPr>
              <a:t>“From the first meeting with AB Comms, I could just tell they were different (and in a good way!) The whole team were infectious and really passionate about what they do. After working with them for nearly 18 months now, I can say my first impressions were correct. They continue to bring energy and new ideas to every meeting, and our magazine has gone from strength to strength in our time working together.”​</a:t>
            </a:r>
          </a:p>
          <a:p>
            <a:pPr fontAlgn="base"/>
            <a:r>
              <a:rPr lang="en-GB" sz="1687">
                <a:solidFill>
                  <a:schemeClr val="bg1"/>
                </a:solidFill>
                <a:latin typeface="AB Convosans Light" pitchFamily="2" charset="77"/>
                <a:cs typeface="AB Convosans Light" pitchFamily="2" charset="77"/>
              </a:rPr>
              <a:t>  ​</a:t>
            </a:r>
          </a:p>
          <a:p>
            <a:pPr fontAlgn="base"/>
            <a:r>
              <a:rPr lang="en-GB" sz="1687">
                <a:solidFill>
                  <a:schemeClr val="bg1"/>
                </a:solidFill>
                <a:latin typeface="AB Convosans  Med" pitchFamily="2" charset="77"/>
                <a:cs typeface="AB Convosans  Med" pitchFamily="2" charset="77"/>
              </a:rPr>
              <a:t>Head of Internal Channels, Planning and Events, National Highways</a:t>
            </a:r>
          </a:p>
        </p:txBody>
      </p:sp>
      <p:sp>
        <p:nvSpPr>
          <p:cNvPr id="12" name="object 34">
            <a:extLst>
              <a:ext uri="{FF2B5EF4-FFF2-40B4-BE49-F238E27FC236}">
                <a16:creationId xmlns:a16="http://schemas.microsoft.com/office/drawing/2014/main" id="{1307ED86-F5EC-BEEF-3E50-0C4BF12D6AF9}"/>
              </a:ext>
            </a:extLst>
          </p:cNvPr>
          <p:cNvSpPr txBox="1">
            <a:spLocks/>
          </p:cNvSpPr>
          <p:nvPr/>
        </p:nvSpPr>
        <p:spPr>
          <a:xfrm>
            <a:off x="4853546" y="6505751"/>
            <a:ext cx="7010290" cy="113995"/>
          </a:xfrm>
          <a:prstGeom prst="rect">
            <a:avLst/>
          </a:prstGeom>
        </p:spPr>
        <p:txBody>
          <a:bodyPr vert="horz" wrap="square" lIns="0" tIns="2158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694" algn="r">
              <a:spcBef>
                <a:spcPts val="170"/>
              </a:spcBef>
            </a:pPr>
            <a:r>
              <a:rPr lang="en-GB" sz="599" spc="35">
                <a:solidFill>
                  <a:schemeClr val="bg1"/>
                </a:solidFill>
                <a:latin typeface="AB Convosans Light" pitchFamily="2" charset="77"/>
                <a:cs typeface="AB Convosans Light" pitchFamily="2" charset="77"/>
              </a:rPr>
              <a:t>© ab communications</a:t>
            </a:r>
            <a:r>
              <a:rPr lang="en-GB" sz="599" spc="40">
                <a:solidFill>
                  <a:schemeClr val="bg1"/>
                </a:solidFill>
                <a:latin typeface="AB Convosans Light" pitchFamily="2" charset="77"/>
                <a:cs typeface="AB Convosans Light" pitchFamily="2" charset="77"/>
              </a:rPr>
              <a:t> </a:t>
            </a:r>
            <a:r>
              <a:rPr lang="en-GB" sz="599" spc="35">
                <a:solidFill>
                  <a:schemeClr val="bg1"/>
                </a:solidFill>
                <a:latin typeface="AB Convosans Light" pitchFamily="2" charset="77"/>
                <a:cs typeface="AB Convosans Light" pitchFamily="2" charset="77"/>
              </a:rPr>
              <a:t>2022.</a:t>
            </a:r>
            <a:r>
              <a:rPr lang="en-GB" sz="599" spc="45">
                <a:solidFill>
                  <a:schemeClr val="bg1"/>
                </a:solidFill>
                <a:latin typeface="AB Convosans Light" pitchFamily="2" charset="77"/>
                <a:cs typeface="AB Convosans Light" pitchFamily="2" charset="77"/>
              </a:rPr>
              <a:t> </a:t>
            </a:r>
            <a:r>
              <a:rPr lang="en-GB" sz="599" spc="30">
                <a:solidFill>
                  <a:schemeClr val="bg1"/>
                </a:solidFill>
                <a:latin typeface="AB Convosans Light" pitchFamily="2" charset="77"/>
                <a:cs typeface="AB Convosans Light" pitchFamily="2" charset="77"/>
              </a:rPr>
              <a:t>Private</a:t>
            </a:r>
            <a:r>
              <a:rPr lang="en-GB" sz="599" spc="45">
                <a:solidFill>
                  <a:schemeClr val="bg1"/>
                </a:solidFill>
                <a:latin typeface="AB Convosans Light" pitchFamily="2" charset="77"/>
                <a:cs typeface="AB Convosans Light" pitchFamily="2" charset="77"/>
              </a:rPr>
              <a:t> </a:t>
            </a:r>
            <a:r>
              <a:rPr lang="en-GB" sz="599" spc="35">
                <a:solidFill>
                  <a:schemeClr val="bg1"/>
                </a:solidFill>
                <a:latin typeface="AB Convosans Light" pitchFamily="2" charset="77"/>
                <a:cs typeface="AB Convosans Light" pitchFamily="2" charset="77"/>
              </a:rPr>
              <a:t>and </a:t>
            </a:r>
            <a:r>
              <a:rPr lang="en-GB" sz="599" spc="30">
                <a:solidFill>
                  <a:schemeClr val="bg1"/>
                </a:solidFill>
                <a:latin typeface="AB Convosans Light" pitchFamily="2" charset="77"/>
                <a:cs typeface="AB Convosans Light" pitchFamily="2" charset="77"/>
              </a:rPr>
              <a:t>confidential</a:t>
            </a:r>
          </a:p>
        </p:txBody>
      </p:sp>
      <p:pic>
        <p:nvPicPr>
          <p:cNvPr id="13" name="Graphic 12">
            <a:extLst>
              <a:ext uri="{FF2B5EF4-FFF2-40B4-BE49-F238E27FC236}">
                <a16:creationId xmlns:a16="http://schemas.microsoft.com/office/drawing/2014/main" id="{9915ECAD-9560-683B-B9FD-ACF72DA2F3E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238863" y="325832"/>
            <a:ext cx="569349" cy="596953"/>
          </a:xfrm>
          <a:prstGeom prst="rect">
            <a:avLst/>
          </a:prstGeom>
        </p:spPr>
      </p:pic>
      <p:pic>
        <p:nvPicPr>
          <p:cNvPr id="4" name="Graphic 3">
            <a:extLst>
              <a:ext uri="{FF2B5EF4-FFF2-40B4-BE49-F238E27FC236}">
                <a16:creationId xmlns:a16="http://schemas.microsoft.com/office/drawing/2014/main" id="{7C3A8DB9-9D67-765D-E178-8F9FE7227DA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0317" y="5318041"/>
            <a:ext cx="2196883" cy="639468"/>
          </a:xfrm>
          <a:prstGeom prst="rect">
            <a:avLst/>
          </a:prstGeom>
        </p:spPr>
      </p:pic>
      <p:pic>
        <p:nvPicPr>
          <p:cNvPr id="8" name="Picture 7" descr="Background pattern&#10;&#10;Description automatically generated with low confidence">
            <a:extLst>
              <a:ext uri="{FF2B5EF4-FFF2-40B4-BE49-F238E27FC236}">
                <a16:creationId xmlns:a16="http://schemas.microsoft.com/office/drawing/2014/main" id="{3A4DC76E-8178-7119-C0EF-4A432ED9507C}"/>
              </a:ext>
            </a:extLst>
          </p:cNvPr>
          <p:cNvPicPr>
            <a:picLocks noChangeAspect="1"/>
          </p:cNvPicPr>
          <p:nvPr/>
        </p:nvPicPr>
        <p:blipFill>
          <a:blip r:embed="rId5"/>
          <a:stretch>
            <a:fillRect/>
          </a:stretch>
        </p:blipFill>
        <p:spPr>
          <a:xfrm>
            <a:off x="0" y="0"/>
            <a:ext cx="12192000" cy="6857999"/>
          </a:xfrm>
          <a:prstGeom prst="rect">
            <a:avLst/>
          </a:prstGeom>
        </p:spPr>
      </p:pic>
      <p:pic>
        <p:nvPicPr>
          <p:cNvPr id="19" name="Graphic 18">
            <a:extLst>
              <a:ext uri="{FF2B5EF4-FFF2-40B4-BE49-F238E27FC236}">
                <a16:creationId xmlns:a16="http://schemas.microsoft.com/office/drawing/2014/main" id="{60ACC883-9B09-BC90-F52E-9B18FBFAC61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238863" y="325832"/>
            <a:ext cx="569349" cy="596953"/>
          </a:xfrm>
          <a:prstGeom prst="rect">
            <a:avLst/>
          </a:prstGeom>
        </p:spPr>
      </p:pic>
      <p:sp>
        <p:nvSpPr>
          <p:cNvPr id="21" name="object 6">
            <a:extLst>
              <a:ext uri="{FF2B5EF4-FFF2-40B4-BE49-F238E27FC236}">
                <a16:creationId xmlns:a16="http://schemas.microsoft.com/office/drawing/2014/main" id="{8C9F9BF4-08FF-BFE6-4F6E-3A69255CC07C}"/>
              </a:ext>
            </a:extLst>
          </p:cNvPr>
          <p:cNvSpPr txBox="1"/>
          <p:nvPr/>
        </p:nvSpPr>
        <p:spPr>
          <a:xfrm>
            <a:off x="2326165" y="2233436"/>
            <a:ext cx="7010290" cy="2647295"/>
          </a:xfrm>
          <a:prstGeom prst="rect">
            <a:avLst/>
          </a:prstGeom>
        </p:spPr>
        <p:txBody>
          <a:bodyPr vert="horz" wrap="square" lIns="0" tIns="8033" rIns="0" bIns="0" rtlCol="0" anchor="t">
            <a:spAutoFit/>
          </a:bodyPr>
          <a:lstStyle/>
          <a:p>
            <a:r>
              <a:rPr lang="en-US" sz="1400" dirty="0">
                <a:solidFill>
                  <a:schemeClr val="bg1"/>
                </a:solidFill>
                <a:latin typeface="AB Convosans Light"/>
                <a:cs typeface="AB Convosans Light" pitchFamily="2" charset="77"/>
              </a:rPr>
              <a:t>"Our team at AB really does feel like an extension of our broader team rather than an agency. Not only do they produce exceptional work, their hearts and passion to help us drive our business is unparalleled."</a:t>
            </a:r>
          </a:p>
          <a:p>
            <a:pPr fontAlgn="base"/>
            <a:endParaRPr lang="en-US" sz="1400" dirty="0">
              <a:solidFill>
                <a:schemeClr val="bg1"/>
              </a:solidFill>
              <a:latin typeface="AB Convosans  Med" pitchFamily="2" charset="77"/>
              <a:cs typeface="AB Convosans  Med" pitchFamily="2" charset="77"/>
            </a:endParaRPr>
          </a:p>
          <a:p>
            <a:pPr fontAlgn="base"/>
            <a:r>
              <a:rPr lang="en-US" sz="1050" dirty="0">
                <a:solidFill>
                  <a:schemeClr val="bg1"/>
                </a:solidFill>
                <a:latin typeface="AB Convosans  Med" pitchFamily="2" charset="77"/>
              </a:rPr>
              <a:t>Senior Director, KPMG Digital Lighthouse</a:t>
            </a:r>
          </a:p>
          <a:p>
            <a:endParaRPr lang="en-US" sz="1400" dirty="0">
              <a:solidFill>
                <a:schemeClr val="bg1"/>
              </a:solidFill>
              <a:latin typeface="AB Convosans Light" pitchFamily="2" charset="77"/>
              <a:cs typeface="AB Convosans Light" pitchFamily="2" charset="77"/>
            </a:endParaRPr>
          </a:p>
          <a:p>
            <a:r>
              <a:rPr lang="en-US" sz="1400" dirty="0">
                <a:solidFill>
                  <a:schemeClr val="bg1"/>
                </a:solidFill>
                <a:latin typeface="AB Convosans Light"/>
                <a:cs typeface="AB Convosans Light" pitchFamily="2" charset="77"/>
              </a:rPr>
              <a:t>“The best part about working with AB is the people. They’re smart, creative, collaborative and they provide exceptional customer service! </a:t>
            </a:r>
          </a:p>
          <a:p>
            <a:r>
              <a:rPr lang="en-US" sz="1400" dirty="0">
                <a:solidFill>
                  <a:schemeClr val="bg1"/>
                </a:solidFill>
                <a:latin typeface="AB Convosans Light"/>
                <a:cs typeface="AB Convosans Light" pitchFamily="2" charset="77"/>
              </a:rPr>
              <a:t>AB provides strategic insights and unique approaches to help me achieve my goals. They don’t just execute, they go the extra mile to deliver quality work that exceeds expectations.”</a:t>
            </a:r>
          </a:p>
          <a:p>
            <a:pPr fontAlgn="base"/>
            <a:endParaRPr lang="en-US" sz="1050" dirty="0">
              <a:solidFill>
                <a:schemeClr val="bg1"/>
              </a:solidFill>
              <a:latin typeface="AB Convosans  Med" pitchFamily="2" charset="77"/>
              <a:cs typeface="AB Convosans  Med" pitchFamily="2" charset="77"/>
            </a:endParaRPr>
          </a:p>
          <a:p>
            <a:pPr fontAlgn="base"/>
            <a:r>
              <a:rPr lang="en-US" sz="1050" dirty="0">
                <a:solidFill>
                  <a:schemeClr val="bg1"/>
                </a:solidFill>
                <a:latin typeface="AB Convosans  Med"/>
                <a:cs typeface="AB Convosans  Med" pitchFamily="2" charset="77"/>
              </a:rPr>
              <a:t>Senior Director, KPMG Commercial Advisory</a:t>
            </a:r>
            <a:endParaRPr lang="en-GB" sz="1050" dirty="0">
              <a:solidFill>
                <a:schemeClr val="bg1"/>
              </a:solidFill>
              <a:latin typeface="AB Convosans  Med"/>
              <a:cs typeface="AB Convosans  Med" pitchFamily="2" charset="77"/>
            </a:endParaRPr>
          </a:p>
        </p:txBody>
      </p:sp>
      <p:pic>
        <p:nvPicPr>
          <p:cNvPr id="27" name="Picture 26">
            <a:extLst>
              <a:ext uri="{FF2B5EF4-FFF2-40B4-BE49-F238E27FC236}">
                <a16:creationId xmlns:a16="http://schemas.microsoft.com/office/drawing/2014/main" id="{9DC64724-728F-9FD6-8C94-8707CF11394E}"/>
              </a:ext>
            </a:extLst>
          </p:cNvPr>
          <p:cNvPicPr>
            <a:picLocks noChangeAspect="1"/>
          </p:cNvPicPr>
          <p:nvPr/>
        </p:nvPicPr>
        <p:blipFill>
          <a:blip r:embed="rId6"/>
          <a:stretch>
            <a:fillRect/>
          </a:stretch>
        </p:blipFill>
        <p:spPr>
          <a:xfrm>
            <a:off x="2288512" y="5424761"/>
            <a:ext cx="914228" cy="367956"/>
          </a:xfrm>
          <a:prstGeom prst="rect">
            <a:avLst/>
          </a:prstGeom>
        </p:spPr>
      </p:pic>
      <p:cxnSp>
        <p:nvCxnSpPr>
          <p:cNvPr id="3" name="Straight Connector 2">
            <a:extLst>
              <a:ext uri="{FF2B5EF4-FFF2-40B4-BE49-F238E27FC236}">
                <a16:creationId xmlns:a16="http://schemas.microsoft.com/office/drawing/2014/main" id="{FDADC090-8B3A-E4F5-E412-958AAF0D672A}"/>
              </a:ext>
            </a:extLst>
          </p:cNvPr>
          <p:cNvCxnSpPr/>
          <p:nvPr/>
        </p:nvCxnSpPr>
        <p:spPr>
          <a:xfrm>
            <a:off x="349899" y="565998"/>
            <a:ext cx="122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20E1E9-6800-F717-A52F-D51CDCBF6C81}"/>
              </a:ext>
            </a:extLst>
          </p:cNvPr>
          <p:cNvSpPr txBox="1"/>
          <p:nvPr/>
        </p:nvSpPr>
        <p:spPr>
          <a:xfrm>
            <a:off x="240630" y="220580"/>
            <a:ext cx="258906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a:solidFill>
                  <a:schemeClr val="bg1"/>
                </a:solidFill>
                <a:latin typeface="AB Convosans Light"/>
              </a:rPr>
              <a:t>DS Smith: The perfect package</a:t>
            </a:r>
            <a:endParaRPr lang="en-US">
              <a:solidFill>
                <a:schemeClr val="bg1"/>
              </a:solidFill>
              <a:cs typeface="Calibri"/>
            </a:endParaRPr>
          </a:p>
        </p:txBody>
      </p:sp>
      <p:sp>
        <p:nvSpPr>
          <p:cNvPr id="11" name="object 34">
            <a:extLst>
              <a:ext uri="{FF2B5EF4-FFF2-40B4-BE49-F238E27FC236}">
                <a16:creationId xmlns:a16="http://schemas.microsoft.com/office/drawing/2014/main" id="{06BF1E98-0B04-F9F4-CCA6-B32D73872B14}"/>
              </a:ext>
            </a:extLst>
          </p:cNvPr>
          <p:cNvSpPr txBox="1">
            <a:spLocks/>
          </p:cNvSpPr>
          <p:nvPr/>
        </p:nvSpPr>
        <p:spPr>
          <a:xfrm>
            <a:off x="4852939" y="6507252"/>
            <a:ext cx="7013713" cy="114134"/>
          </a:xfrm>
          <a:prstGeom prst="rect">
            <a:avLst/>
          </a:prstGeom>
        </p:spPr>
        <p:txBody>
          <a:bodyPr vert="horz" wrap="square" lIns="0" tIns="2159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spcBef>
                <a:spcPts val="170"/>
              </a:spcBef>
            </a:pPr>
            <a:r>
              <a:rPr lang="en-GB" sz="600" spc="35">
                <a:solidFill>
                  <a:schemeClr val="bg1"/>
                </a:solidFill>
                <a:latin typeface="AB Convosans Light" pitchFamily="2" charset="77"/>
                <a:cs typeface="AB Convosans Light" pitchFamily="2" charset="77"/>
              </a:rPr>
              <a:t>© ab communications</a:t>
            </a:r>
            <a:r>
              <a:rPr lang="en-GB" sz="600" spc="40">
                <a:solidFill>
                  <a:schemeClr val="bg1"/>
                </a:solidFill>
                <a:latin typeface="AB Convosans Light" pitchFamily="2" charset="77"/>
                <a:cs typeface="AB Convosans Light" pitchFamily="2" charset="77"/>
              </a:rPr>
              <a:t> </a:t>
            </a:r>
            <a:r>
              <a:rPr lang="en-GB" sz="600" spc="35">
                <a:solidFill>
                  <a:schemeClr val="bg1"/>
                </a:solidFill>
                <a:latin typeface="AB Convosans Light" pitchFamily="2" charset="77"/>
                <a:cs typeface="AB Convosans Light" pitchFamily="2" charset="77"/>
              </a:rPr>
              <a:t>2023.</a:t>
            </a:r>
            <a:r>
              <a:rPr lang="en-GB" sz="600" spc="45">
                <a:solidFill>
                  <a:schemeClr val="bg1"/>
                </a:solidFill>
                <a:latin typeface="AB Convosans Light" pitchFamily="2" charset="77"/>
                <a:cs typeface="AB Convosans Light" pitchFamily="2" charset="77"/>
              </a:rPr>
              <a:t> </a:t>
            </a:r>
            <a:r>
              <a:rPr lang="en-GB" sz="600" spc="30">
                <a:solidFill>
                  <a:schemeClr val="bg1"/>
                </a:solidFill>
                <a:latin typeface="AB Convosans Light" pitchFamily="2" charset="77"/>
                <a:cs typeface="AB Convosans Light" pitchFamily="2" charset="77"/>
              </a:rPr>
              <a:t>Private</a:t>
            </a:r>
            <a:r>
              <a:rPr lang="en-GB" sz="600" spc="45">
                <a:solidFill>
                  <a:schemeClr val="bg1"/>
                </a:solidFill>
                <a:latin typeface="AB Convosans Light" pitchFamily="2" charset="77"/>
                <a:cs typeface="AB Convosans Light" pitchFamily="2" charset="77"/>
              </a:rPr>
              <a:t> </a:t>
            </a:r>
            <a:r>
              <a:rPr lang="en-GB" sz="600" spc="35">
                <a:solidFill>
                  <a:schemeClr val="bg1"/>
                </a:solidFill>
                <a:latin typeface="AB Convosans Light" pitchFamily="2" charset="77"/>
                <a:cs typeface="AB Convosans Light" pitchFamily="2" charset="77"/>
              </a:rPr>
              <a:t>and </a:t>
            </a:r>
            <a:r>
              <a:rPr lang="en-GB" sz="600" spc="30">
                <a:solidFill>
                  <a:schemeClr val="bg1"/>
                </a:solidFill>
                <a:latin typeface="AB Convosans Light" pitchFamily="2" charset="77"/>
                <a:cs typeface="AB Convosans Light" pitchFamily="2" charset="77"/>
              </a:rPr>
              <a:t>confidential</a:t>
            </a:r>
          </a:p>
        </p:txBody>
      </p:sp>
      <p:sp>
        <p:nvSpPr>
          <p:cNvPr id="15" name="Date Placeholder 3">
            <a:extLst>
              <a:ext uri="{FF2B5EF4-FFF2-40B4-BE49-F238E27FC236}">
                <a16:creationId xmlns:a16="http://schemas.microsoft.com/office/drawing/2014/main" id="{42B4465D-C7BA-BE6B-DF52-1EE735AACF19}"/>
              </a:ext>
            </a:extLst>
          </p:cNvPr>
          <p:cNvSpPr txBox="1">
            <a:spLocks/>
          </p:cNvSpPr>
          <p:nvPr/>
        </p:nvSpPr>
        <p:spPr>
          <a:xfrm>
            <a:off x="349899" y="6507252"/>
            <a:ext cx="2743200" cy="273050"/>
          </a:xfrm>
          <a:prstGeom prst="rect">
            <a:avLst/>
          </a:prstGeom>
        </p:spPr>
        <p:txBody>
          <a:bodyPr lIns="0" tIns="0" rIns="0" bIns="0"/>
          <a:lstStyle>
            <a:defPPr>
              <a:defRPr lang="en-US"/>
            </a:defPPr>
            <a:lvl1pPr marL="0" algn="l" defTabSz="914400" rtl="0" eaLnBrk="1" latinLnBrk="0" hangingPunct="1">
              <a:defRPr sz="900" b="0" kern="1200">
                <a:solidFill>
                  <a:srgbClr val="0000FE"/>
                </a:solidFill>
                <a:latin typeface="AB Convosans  Med" pitchFamily="2" charset="77"/>
                <a:ea typeface="Circular Book" panose="02000503000000020003" pitchFamily="2" charset="77"/>
                <a:cs typeface="AB Convosans  Me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73D1EC-B917-4471-ACAD-DC91BAE879F7}" type="slidenum">
              <a:rPr lang="en-GB" sz="700" smtClean="0">
                <a:solidFill>
                  <a:schemeClr val="bg1"/>
                </a:solidFill>
              </a:rPr>
              <a:pPr/>
              <a:t>9</a:t>
            </a:fld>
            <a:r>
              <a:rPr lang="en-GB" sz="700">
                <a:solidFill>
                  <a:schemeClr val="bg1"/>
                </a:solidFill>
              </a:rPr>
              <a:t> | </a:t>
            </a:r>
            <a:fld id="{24A2B940-8811-4399-90D0-9A6515632F41}" type="datetime1">
              <a:rPr lang="en-GB" sz="700" smtClean="0">
                <a:solidFill>
                  <a:schemeClr val="bg1"/>
                </a:solidFill>
              </a:rPr>
              <a:pPr/>
              <a:t>18/06/2026</a:t>
            </a:fld>
            <a:endParaRPr lang="en-GB" sz="700">
              <a:solidFill>
                <a:schemeClr val="bg1"/>
              </a:solidFill>
            </a:endParaRPr>
          </a:p>
        </p:txBody>
      </p:sp>
      <p:sp>
        <p:nvSpPr>
          <p:cNvPr id="17" name="object 5">
            <a:extLst>
              <a:ext uri="{FF2B5EF4-FFF2-40B4-BE49-F238E27FC236}">
                <a16:creationId xmlns:a16="http://schemas.microsoft.com/office/drawing/2014/main" id="{98F36444-7730-D3C7-BB56-D567D560876D}"/>
              </a:ext>
            </a:extLst>
          </p:cNvPr>
          <p:cNvSpPr txBox="1">
            <a:spLocks/>
          </p:cNvSpPr>
          <p:nvPr/>
        </p:nvSpPr>
        <p:spPr>
          <a:xfrm>
            <a:off x="2326165" y="1553777"/>
            <a:ext cx="3959499" cy="402710"/>
          </a:xfrm>
          <a:prstGeom prst="rect">
            <a:avLst/>
          </a:prstGeom>
        </p:spPr>
        <p:txBody>
          <a:bodyPr vert="horz" wrap="square" lIns="0" tIns="8925"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926">
              <a:spcBef>
                <a:spcPts val="70"/>
              </a:spcBef>
            </a:pPr>
            <a:r>
              <a:rPr lang="en-GB" sz="2800" spc="-95">
                <a:solidFill>
                  <a:schemeClr val="bg1"/>
                </a:solidFill>
                <a:latin typeface="AB Convosans "/>
                <a:cs typeface="AB Convosans "/>
              </a:rPr>
              <a:t>Clien</a:t>
            </a:r>
            <a:r>
              <a:rPr lang="en-GB" sz="2800" spc="-14">
                <a:solidFill>
                  <a:schemeClr val="bg1"/>
                </a:solidFill>
                <a:latin typeface="AB Convosans "/>
                <a:cs typeface="AB Convosans "/>
              </a:rPr>
              <a:t>t</a:t>
            </a:r>
            <a:r>
              <a:rPr lang="en-GB" sz="2800" spc="-165">
                <a:solidFill>
                  <a:schemeClr val="bg1"/>
                </a:solidFill>
                <a:latin typeface="AB Convosans "/>
                <a:cs typeface="AB Convosans "/>
              </a:rPr>
              <a:t> </a:t>
            </a:r>
            <a:r>
              <a:rPr lang="en-GB" sz="2800" spc="-134">
                <a:solidFill>
                  <a:schemeClr val="bg1"/>
                </a:solidFill>
                <a:latin typeface="AB Convosans "/>
                <a:cs typeface="AB Convosans "/>
              </a:rPr>
              <a:t>t</a:t>
            </a:r>
            <a:r>
              <a:rPr lang="en-GB" sz="2800" spc="-60">
                <a:solidFill>
                  <a:schemeClr val="bg1"/>
                </a:solidFill>
                <a:latin typeface="AB Convosans "/>
                <a:cs typeface="AB Convosans "/>
              </a:rPr>
              <a:t>e</a:t>
            </a:r>
            <a:r>
              <a:rPr lang="en-GB" sz="2800" spc="-95">
                <a:solidFill>
                  <a:schemeClr val="bg1"/>
                </a:solidFill>
                <a:latin typeface="AB Convosans "/>
                <a:cs typeface="AB Convosans "/>
              </a:rPr>
              <a:t>stimonial</a:t>
            </a:r>
            <a:endParaRPr lang="en-GB" sz="2800">
              <a:solidFill>
                <a:schemeClr val="bg1"/>
              </a:solidFill>
              <a:latin typeface="AB Convosans "/>
              <a:cs typeface="AB Convosans "/>
            </a:endParaRPr>
          </a:p>
        </p:txBody>
      </p:sp>
    </p:spTree>
    <p:extLst>
      <p:ext uri="{BB962C8B-B14F-4D97-AF65-F5344CB8AC3E}">
        <p14:creationId xmlns:p14="http://schemas.microsoft.com/office/powerpoint/2010/main" val="1898851051"/>
      </p:ext>
    </p:extLst>
  </p:cSld>
  <p:clrMapOvr>
    <a:masterClrMapping/>
  </p:clrMapOvr>
</p:sld>
</file>

<file path=ppt/theme/theme1.xml><?xml version="1.0" encoding="utf-8"?>
<a:theme xmlns:a="http://schemas.openxmlformats.org/drawingml/2006/main" name="Office Theme">
  <a:themeElements>
    <a:clrScheme name="AB">
      <a:dk1>
        <a:sysClr val="windowText" lastClr="000000"/>
      </a:dk1>
      <a:lt1>
        <a:sysClr val="window" lastClr="FFFFFF"/>
      </a:lt1>
      <a:dk2>
        <a:srgbClr val="262626"/>
      </a:dk2>
      <a:lt2>
        <a:srgbClr val="F4EAD8"/>
      </a:lt2>
      <a:accent1>
        <a:srgbClr val="0000FF"/>
      </a:accent1>
      <a:accent2>
        <a:srgbClr val="140A7A"/>
      </a:accent2>
      <a:accent3>
        <a:srgbClr val="32BEF0"/>
      </a:accent3>
      <a:accent4>
        <a:srgbClr val="EF296B"/>
      </a:accent4>
      <a:accent5>
        <a:srgbClr val="FF7995"/>
      </a:accent5>
      <a:accent6>
        <a:srgbClr val="FF9DB1"/>
      </a:accent6>
      <a:hlink>
        <a:srgbClr val="0000FF"/>
      </a:hlink>
      <a:folHlink>
        <a:srgbClr val="140A7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AB">
      <a:dk1>
        <a:sysClr val="windowText" lastClr="000000"/>
      </a:dk1>
      <a:lt1>
        <a:sysClr val="window" lastClr="FFFFFF"/>
      </a:lt1>
      <a:dk2>
        <a:srgbClr val="262626"/>
      </a:dk2>
      <a:lt2>
        <a:srgbClr val="F4EAD8"/>
      </a:lt2>
      <a:accent1>
        <a:srgbClr val="0000FF"/>
      </a:accent1>
      <a:accent2>
        <a:srgbClr val="140A7A"/>
      </a:accent2>
      <a:accent3>
        <a:srgbClr val="32BEF0"/>
      </a:accent3>
      <a:accent4>
        <a:srgbClr val="EF296B"/>
      </a:accent4>
      <a:accent5>
        <a:srgbClr val="FF7995"/>
      </a:accent5>
      <a:accent6>
        <a:srgbClr val="FF9DB1"/>
      </a:accent6>
      <a:hlink>
        <a:srgbClr val="0000FF"/>
      </a:hlink>
      <a:folHlink>
        <a:srgbClr val="140A7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TotalTime>
  <Words>1660</Words>
  <Application>Microsoft Macintosh PowerPoint</Application>
  <PresentationFormat>Widescreen</PresentationFormat>
  <Paragraphs>122</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AB Convosans </vt:lpstr>
      <vt:lpstr>AB Convosans  Med</vt:lpstr>
      <vt:lpstr>AB Convosans Light</vt:lpstr>
      <vt:lpstr>Aptos</vt:lpstr>
      <vt:lpstr>Aptos Display</vt:lpstr>
      <vt:lpstr>Arial</vt:lpstr>
      <vt:lpstr>Calibri</vt:lpstr>
      <vt:lpstr>Office Theme</vt:lpstr>
      <vt:lpstr>PowerPoint Presentation</vt:lpstr>
      <vt:lpstr>PowerPoint Presentation</vt:lpstr>
      <vt:lpstr>Heavy text pages</vt:lpstr>
      <vt:lpstr>Heading here</vt:lpstr>
      <vt:lpstr>PowerPoint Presentation</vt:lpstr>
      <vt:lpstr>Heading here</vt:lpstr>
      <vt:lpstr>Client testimonials</vt:lpstr>
      <vt:lpstr>Client testimonial</vt:lpstr>
      <vt:lpstr>Client testimonial</vt:lpstr>
      <vt:lpstr>Heavy text pages</vt:lpstr>
      <vt:lpstr>Section heading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Joel O'Connor</dc:creator>
  <cp:lastModifiedBy>Joel O'Connor</cp:lastModifiedBy>
  <cp:revision>2</cp:revision>
  <dcterms:created xsi:type="dcterms:W3CDTF">2026-06-18T15:10:43Z</dcterms:created>
  <dcterms:modified xsi:type="dcterms:W3CDTF">2026-06-18T15:56:33Z</dcterms:modified>
</cp:coreProperties>
</file>